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915" y="-101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421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312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055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383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57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98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388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965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013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467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857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D0323-79D3-4CF3-938F-C342808AB515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6788D-8613-493D-9466-63D9AE01D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582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07504"/>
            <a:ext cx="5829300" cy="64807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omic Sans MS" pitchFamily="66" charset="0"/>
              </a:rPr>
              <a:t>Counties of England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1" t="10598" r="3784" b="12228"/>
          <a:stretch/>
        </p:blipFill>
        <p:spPr bwMode="auto">
          <a:xfrm>
            <a:off x="404664" y="899592"/>
            <a:ext cx="6048672" cy="7772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76672" y="8640452"/>
            <a:ext cx="5829300" cy="3240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Comic Sans MS" pitchFamily="66" charset="0"/>
              </a:rPr>
              <a:t>Source: https://en.wikipedia.org/wiki/Counties_of_England</a:t>
            </a:r>
          </a:p>
        </p:txBody>
      </p:sp>
    </p:spTree>
    <p:extLst>
      <p:ext uri="{BB962C8B-B14F-4D97-AF65-F5344CB8AC3E}">
        <p14:creationId xmlns:p14="http://schemas.microsoft.com/office/powerpoint/2010/main" val="598533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07504"/>
            <a:ext cx="5829300" cy="64807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omic Sans MS" pitchFamily="66" charset="0"/>
              </a:rPr>
              <a:t>Counties of England</a:t>
            </a:r>
          </a:p>
        </p:txBody>
      </p:sp>
      <p:sp>
        <p:nvSpPr>
          <p:cNvPr id="3" name="Rectangle 2"/>
          <p:cNvSpPr/>
          <p:nvPr/>
        </p:nvSpPr>
        <p:spPr>
          <a:xfrm>
            <a:off x="188640" y="1403648"/>
            <a:ext cx="6480720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omic Sans MS" pitchFamily="66" charset="0"/>
              </a:rPr>
              <a:t>Abbreviated counties</a:t>
            </a:r>
            <a:endParaRPr lang="en-GB" sz="2400" dirty="0">
              <a:latin typeface="Comic Sans MS" pitchFamily="66" charset="0"/>
            </a:endParaRPr>
          </a:p>
          <a:p>
            <a:r>
              <a:rPr lang="en-GB" sz="2400" b="1" dirty="0">
                <a:latin typeface="Comic Sans MS" pitchFamily="66" charset="0"/>
              </a:rPr>
              <a:t> </a:t>
            </a:r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  Greater Manchester	South Yorkshire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	Derbyshire		Nottinghamshire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       Staffordshire		  Leicestershire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       Herefordshire		Worcestershire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        Warwickshire	        Northamptonshire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       Cambridgeshire	  Bedfordshire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       Gloucestershire	Buckinghamshire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	Oxfordshire		  Hertfordshire</a:t>
            </a:r>
          </a:p>
          <a:p>
            <a:r>
              <a:rPr lang="en-GB" sz="2400" dirty="0">
                <a:latin typeface="Comic Sans MS" pitchFamily="66" charset="0"/>
              </a:rPr>
              <a:t> </a:t>
            </a:r>
          </a:p>
          <a:p>
            <a:r>
              <a:rPr lang="en-GB" sz="2400" dirty="0">
                <a:latin typeface="Comic Sans MS" pitchFamily="66" charset="0"/>
              </a:rPr>
              <a:t> </a:t>
            </a:r>
          </a:p>
          <a:p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1200" dirty="0">
                <a:latin typeface="Comic Sans MS" pitchFamily="66" charset="0"/>
              </a:rPr>
              <a:t>© SaveTeachersSundays.com 2013</a:t>
            </a:r>
          </a:p>
        </p:txBody>
      </p:sp>
    </p:spTree>
    <p:extLst>
      <p:ext uri="{BB962C8B-B14F-4D97-AF65-F5344CB8AC3E}">
        <p14:creationId xmlns:p14="http://schemas.microsoft.com/office/powerpoint/2010/main" val="3581114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8" r="11824"/>
          <a:stretch/>
        </p:blipFill>
        <p:spPr bwMode="auto">
          <a:xfrm>
            <a:off x="173310" y="1444625"/>
            <a:ext cx="6496050" cy="625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4892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632" y="107504"/>
            <a:ext cx="6669360" cy="936104"/>
          </a:xfrm>
        </p:spPr>
        <p:txBody>
          <a:bodyPr>
            <a:normAutofit/>
          </a:bodyPr>
          <a:lstStyle/>
          <a:p>
            <a:r>
              <a:rPr lang="en-GB" sz="1400" dirty="0">
                <a:latin typeface="Comic Sans MS" pitchFamily="66" charset="0"/>
              </a:rPr>
              <a:t>Name: </a:t>
            </a:r>
            <a:r>
              <a:rPr lang="en-GB" sz="1400" u="sng" dirty="0">
                <a:latin typeface="Comic Sans MS" pitchFamily="66" charset="0"/>
              </a:rPr>
              <a:t>			</a:t>
            </a:r>
            <a:r>
              <a:rPr lang="en-GB" sz="1400" dirty="0">
                <a:latin typeface="Comic Sans MS" pitchFamily="66" charset="0"/>
              </a:rPr>
              <a:t>	Date: </a:t>
            </a:r>
            <a:r>
              <a:rPr lang="en-GB" sz="1400" u="sng" dirty="0">
                <a:latin typeface="Comic Sans MS" pitchFamily="66" charset="0"/>
              </a:rPr>
              <a:t>			</a:t>
            </a:r>
            <a:r>
              <a:rPr lang="en-GB" sz="1400" b="1" u="sng" dirty="0">
                <a:latin typeface="Comic Sans MS" pitchFamily="66" charset="0"/>
              </a:rPr>
              <a:t/>
            </a:r>
            <a:br>
              <a:rPr lang="en-GB" sz="1400" b="1" u="sng" dirty="0">
                <a:latin typeface="Comic Sans MS" pitchFamily="66" charset="0"/>
              </a:rPr>
            </a:br>
            <a:r>
              <a:rPr lang="en-GB" sz="1400" b="1" u="sng" dirty="0">
                <a:latin typeface="Comic Sans MS" pitchFamily="66" charset="0"/>
              </a:rPr>
              <a:t/>
            </a:r>
            <a:br>
              <a:rPr lang="en-GB" sz="1400" b="1" u="sng" dirty="0">
                <a:latin typeface="Comic Sans MS" pitchFamily="66" charset="0"/>
              </a:rPr>
            </a:br>
            <a:r>
              <a:rPr lang="en-GB" sz="1400" b="1" dirty="0">
                <a:latin typeface="Comic Sans MS" pitchFamily="66" charset="0"/>
              </a:rPr>
              <a:t>Locate the counties of England</a:t>
            </a:r>
          </a:p>
        </p:txBody>
      </p:sp>
      <p:sp>
        <p:nvSpPr>
          <p:cNvPr id="4" name="Rectangle 3"/>
          <p:cNvSpPr/>
          <p:nvPr/>
        </p:nvSpPr>
        <p:spPr>
          <a:xfrm>
            <a:off x="1714500" y="8918902"/>
            <a:ext cx="3429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000" dirty="0">
                <a:latin typeface="Comic Sans MS" pitchFamily="66" charset="0"/>
              </a:rPr>
              <a:t>© SaveTeachersSundays.com 2013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6632" y="1115616"/>
            <a:ext cx="6669360" cy="77768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Norfolk is north of </a:t>
            </a:r>
            <a:r>
              <a:rPr lang="en-GB" sz="1400" u="sng" dirty="0">
                <a:latin typeface="Comic Sans MS" pitchFamily="66" charset="0"/>
              </a:rPr>
              <a:t>		</a:t>
            </a:r>
            <a:r>
              <a:rPr lang="en-GB" sz="1400" dirty="0">
                <a:latin typeface="Comic Sans MS" pitchFamily="66" charset="0"/>
              </a:rPr>
              <a:t>.</a:t>
            </a:r>
            <a:endParaRPr lang="en-GB" sz="1400" b="1" dirty="0">
              <a:latin typeface="Comic Sans MS" pitchFamily="66" charset="0"/>
            </a:endParaRP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Herefordshire is west of </a:t>
            </a:r>
            <a:r>
              <a:rPr lang="en-GB" sz="1400" u="sng" dirty="0">
                <a:latin typeface="Comic Sans MS" pitchFamily="66" charset="0"/>
              </a:rPr>
              <a:t>			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Buckinghamshire is east of </a:t>
            </a:r>
            <a:r>
              <a:rPr lang="en-GB" sz="1400" u="sng" dirty="0">
                <a:latin typeface="Comic Sans MS" pitchFamily="66" charset="0"/>
              </a:rPr>
              <a:t>			</a:t>
            </a:r>
            <a:r>
              <a:rPr lang="en-GB" sz="1400" dirty="0">
                <a:latin typeface="Comic Sans MS" pitchFamily="66" charset="0"/>
              </a:rPr>
              <a:t>.</a:t>
            </a:r>
            <a:endParaRPr lang="en-GB" sz="1400" u="sng" dirty="0">
              <a:latin typeface="Comic Sans MS" pitchFamily="66" charset="0"/>
            </a:endParaRP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Hampshire is south of </a:t>
            </a:r>
            <a:r>
              <a:rPr lang="en-GB" sz="1400" u="sng" dirty="0">
                <a:latin typeface="Comic Sans MS" pitchFamily="66" charset="0"/>
              </a:rPr>
              <a:t>		    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Merseyside is bordered by </a:t>
            </a:r>
            <a:r>
              <a:rPr lang="en-GB" sz="1400" u="sng" dirty="0">
                <a:latin typeface="Comic Sans MS" pitchFamily="66" charset="0"/>
              </a:rPr>
              <a:t>                </a:t>
            </a:r>
            <a:r>
              <a:rPr lang="en-GB" sz="1400" dirty="0">
                <a:latin typeface="Comic Sans MS" pitchFamily="66" charset="0"/>
              </a:rPr>
              <a:t>,</a:t>
            </a:r>
            <a:r>
              <a:rPr lang="en-GB" sz="1400" u="sng" dirty="0">
                <a:latin typeface="Comic Sans MS" pitchFamily="66" charset="0"/>
              </a:rPr>
              <a:t>                                </a:t>
            </a:r>
            <a:r>
              <a:rPr lang="en-GB" sz="1400" dirty="0">
                <a:latin typeface="Comic Sans MS" pitchFamily="66" charset="0"/>
              </a:rPr>
              <a:t> and </a:t>
            </a:r>
            <a:r>
              <a:rPr lang="en-GB" sz="1400" u="sng" dirty="0">
                <a:latin typeface="Comic Sans MS" pitchFamily="66" charset="0"/>
              </a:rPr>
              <a:t>                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Essex is </a:t>
            </a:r>
            <a:r>
              <a:rPr lang="en-GB" sz="1400" u="sng" dirty="0">
                <a:latin typeface="Comic Sans MS" pitchFamily="66" charset="0"/>
              </a:rPr>
              <a:t>	  </a:t>
            </a:r>
            <a:r>
              <a:rPr lang="en-GB" sz="1400" dirty="0">
                <a:latin typeface="Comic Sans MS" pitchFamily="66" charset="0"/>
              </a:rPr>
              <a:t> of Hertfordshire.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Berkshire is </a:t>
            </a:r>
            <a:r>
              <a:rPr lang="en-GB" sz="1400" u="sng" dirty="0">
                <a:latin typeface="Comic Sans MS" pitchFamily="66" charset="0"/>
              </a:rPr>
              <a:t>	         </a:t>
            </a:r>
            <a:r>
              <a:rPr lang="en-GB" sz="1400" dirty="0">
                <a:latin typeface="Comic Sans MS" pitchFamily="66" charset="0"/>
              </a:rPr>
              <a:t> of Greater London.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East Riding of Yorkshire is </a:t>
            </a:r>
            <a:r>
              <a:rPr lang="en-GB" sz="1400" u="sng" dirty="0">
                <a:latin typeface="Comic Sans MS" pitchFamily="66" charset="0"/>
              </a:rPr>
              <a:t>	                </a:t>
            </a:r>
            <a:r>
              <a:rPr lang="en-GB" sz="1400" dirty="0">
                <a:latin typeface="Comic Sans MS" pitchFamily="66" charset="0"/>
              </a:rPr>
              <a:t> of Lincolnshire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Wiltshire is </a:t>
            </a:r>
            <a:r>
              <a:rPr lang="en-GB" sz="1400" u="sng" dirty="0">
                <a:latin typeface="Comic Sans MS" pitchFamily="66" charset="0"/>
              </a:rPr>
              <a:t>	         </a:t>
            </a:r>
            <a:r>
              <a:rPr lang="en-GB" sz="1400" dirty="0">
                <a:latin typeface="Comic Sans MS" pitchFamily="66" charset="0"/>
              </a:rPr>
              <a:t> of Gloucestershire.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most south-western county is </a:t>
            </a:r>
            <a:r>
              <a:rPr lang="en-GB" sz="1400" u="sng" dirty="0">
                <a:latin typeface="Comic Sans MS" pitchFamily="66" charset="0"/>
              </a:rPr>
              <a:t>		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most south-eastern county is </a:t>
            </a:r>
            <a:r>
              <a:rPr lang="en-GB" sz="1400" u="sng" dirty="0">
                <a:latin typeface="Comic Sans MS" pitchFamily="66" charset="0"/>
              </a:rPr>
              <a:t>		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u="sng" dirty="0">
                <a:latin typeface="Comic Sans MS" pitchFamily="66" charset="0"/>
              </a:rPr>
              <a:t>                              </a:t>
            </a:r>
            <a:r>
              <a:rPr lang="en-GB" sz="1400" dirty="0">
                <a:latin typeface="Comic Sans MS" pitchFamily="66" charset="0"/>
              </a:rPr>
              <a:t> is bordered by East Sussex, Surrey and Hampshire.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West Yorkshire is south-west of </a:t>
            </a:r>
            <a:r>
              <a:rPr lang="en-GB" sz="1400" u="sng" dirty="0">
                <a:latin typeface="Comic Sans MS" pitchFamily="66" charset="0"/>
              </a:rPr>
              <a:t>		                   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Surrey is north-east of </a:t>
            </a:r>
            <a:r>
              <a:rPr lang="en-GB" sz="1400" u="sng" dirty="0">
                <a:latin typeface="Comic Sans MS" pitchFamily="66" charset="0"/>
              </a:rPr>
              <a:t>		           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Somerset is north-west of </a:t>
            </a:r>
            <a:r>
              <a:rPr lang="en-GB" sz="1400" u="sng" dirty="0">
                <a:latin typeface="Comic Sans MS" pitchFamily="66" charset="0"/>
              </a:rPr>
              <a:t>		                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counties that border Scotland are </a:t>
            </a:r>
            <a:r>
              <a:rPr lang="en-GB" sz="1400" u="sng" dirty="0">
                <a:latin typeface="Comic Sans MS" pitchFamily="66" charset="0"/>
              </a:rPr>
              <a:t>		      </a:t>
            </a:r>
            <a:r>
              <a:rPr lang="en-GB" sz="1400" dirty="0">
                <a:latin typeface="Comic Sans MS" pitchFamily="66" charset="0"/>
              </a:rPr>
              <a:t> and </a:t>
            </a:r>
            <a:r>
              <a:rPr lang="en-GB" sz="1400" u="sng" dirty="0">
                <a:latin typeface="Comic Sans MS" pitchFamily="66" charset="0"/>
              </a:rPr>
              <a:t>		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counties that border Wales are </a:t>
            </a:r>
            <a:r>
              <a:rPr lang="en-GB" sz="1400" u="sng" dirty="0">
                <a:latin typeface="Comic Sans MS" pitchFamily="66" charset="0"/>
              </a:rPr>
              <a:t>		    </a:t>
            </a:r>
            <a:r>
              <a:rPr lang="en-GB" sz="1400" dirty="0">
                <a:latin typeface="Comic Sans MS" pitchFamily="66" charset="0"/>
              </a:rPr>
              <a:t>,</a:t>
            </a:r>
            <a:r>
              <a:rPr lang="en-GB" sz="1400" u="sng" dirty="0">
                <a:latin typeface="Comic Sans MS" pitchFamily="66" charset="0"/>
              </a:rPr>
              <a:t> 		</a:t>
            </a:r>
            <a:r>
              <a:rPr lang="en-GB" sz="1400" dirty="0">
                <a:latin typeface="Comic Sans MS" pitchFamily="66" charset="0"/>
              </a:rPr>
              <a:t>,</a:t>
            </a:r>
            <a:r>
              <a:rPr lang="en-GB" sz="1400" u="sng" dirty="0">
                <a:latin typeface="Comic Sans MS" pitchFamily="66" charset="0"/>
              </a:rPr>
              <a:t> 		</a:t>
            </a:r>
            <a:r>
              <a:rPr lang="en-GB" sz="1400" dirty="0">
                <a:latin typeface="Comic Sans MS" pitchFamily="66" charset="0"/>
              </a:rPr>
              <a:t> and </a:t>
            </a:r>
            <a:r>
              <a:rPr lang="en-GB" sz="1400" u="sng" dirty="0">
                <a:latin typeface="Comic Sans MS" pitchFamily="66" charset="0"/>
              </a:rPr>
              <a:t>		</a:t>
            </a:r>
            <a:r>
              <a:rPr lang="en-GB" sz="1400" dirty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2244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632" y="107504"/>
            <a:ext cx="6669360" cy="936104"/>
          </a:xfrm>
        </p:spPr>
        <p:txBody>
          <a:bodyPr>
            <a:normAutofit/>
          </a:bodyPr>
          <a:lstStyle/>
          <a:p>
            <a:r>
              <a:rPr lang="en-GB" sz="1400" b="1" dirty="0">
                <a:latin typeface="Comic Sans MS" pitchFamily="66" charset="0"/>
              </a:rPr>
              <a:t>Answers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1714500" y="8918902"/>
            <a:ext cx="3429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000" dirty="0">
                <a:latin typeface="Comic Sans MS" pitchFamily="66" charset="0"/>
              </a:rPr>
              <a:t>© SaveTeachersSundays.com 2013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6632" y="1115616"/>
            <a:ext cx="6669360" cy="777686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Norfolk is north of </a:t>
            </a:r>
            <a:r>
              <a:rPr lang="en-GB" sz="1400" u="sng" dirty="0">
                <a:latin typeface="Comic Sans MS" pitchFamily="66" charset="0"/>
              </a:rPr>
              <a:t>Suffolk</a:t>
            </a:r>
            <a:r>
              <a:rPr lang="en-GB" sz="1400" dirty="0">
                <a:latin typeface="Comic Sans MS" pitchFamily="66" charset="0"/>
              </a:rPr>
              <a:t>.</a:t>
            </a:r>
            <a:endParaRPr lang="en-GB" sz="1400" b="1" dirty="0">
              <a:latin typeface="Comic Sans MS" pitchFamily="66" charset="0"/>
            </a:endParaRP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Herefordshire is west of </a:t>
            </a:r>
            <a:r>
              <a:rPr lang="en-GB" sz="1400" u="sng" dirty="0">
                <a:latin typeface="Comic Sans MS" pitchFamily="66" charset="0"/>
              </a:rPr>
              <a:t>Worcestershire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Buckinghamshire is east of </a:t>
            </a:r>
            <a:r>
              <a:rPr lang="en-GB" sz="1400" u="sng" dirty="0">
                <a:latin typeface="Comic Sans MS" pitchFamily="66" charset="0"/>
              </a:rPr>
              <a:t>Oxfordshire</a:t>
            </a:r>
            <a:r>
              <a:rPr lang="en-GB" sz="1400" dirty="0">
                <a:latin typeface="Comic Sans MS" pitchFamily="66" charset="0"/>
              </a:rPr>
              <a:t>.</a:t>
            </a:r>
            <a:endParaRPr lang="en-GB" sz="1400" u="sng" dirty="0">
              <a:latin typeface="Comic Sans MS" pitchFamily="66" charset="0"/>
            </a:endParaRP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Hampshire is south of </a:t>
            </a:r>
            <a:r>
              <a:rPr lang="en-GB" sz="1400" u="sng" dirty="0">
                <a:latin typeface="Comic Sans MS" pitchFamily="66" charset="0"/>
              </a:rPr>
              <a:t>Berkshire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Merseyside is bordered by </a:t>
            </a:r>
            <a:r>
              <a:rPr lang="en-GB" sz="1400" u="sng" dirty="0">
                <a:latin typeface="Comic Sans MS" pitchFamily="66" charset="0"/>
              </a:rPr>
              <a:t>Lancashire, Greater Manchester and Cheshire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Essex is </a:t>
            </a:r>
            <a:r>
              <a:rPr lang="en-GB" sz="1400" u="sng" dirty="0">
                <a:latin typeface="Comic Sans MS" pitchFamily="66" charset="0"/>
              </a:rPr>
              <a:t>east</a:t>
            </a:r>
            <a:r>
              <a:rPr lang="en-GB" sz="1400" dirty="0">
                <a:latin typeface="Comic Sans MS" pitchFamily="66" charset="0"/>
              </a:rPr>
              <a:t> of Hertfordshire.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Berkshire is </a:t>
            </a:r>
            <a:r>
              <a:rPr lang="en-GB" sz="1400" u="sng" dirty="0">
                <a:latin typeface="Comic Sans MS" pitchFamily="66" charset="0"/>
              </a:rPr>
              <a:t>west</a:t>
            </a:r>
            <a:r>
              <a:rPr lang="en-GB" sz="1400" dirty="0">
                <a:latin typeface="Comic Sans MS" pitchFamily="66" charset="0"/>
              </a:rPr>
              <a:t> of Greater London.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East Riding of Yorkshire is </a:t>
            </a:r>
            <a:r>
              <a:rPr lang="en-GB" sz="1400" u="sng" dirty="0">
                <a:latin typeface="Comic Sans MS" pitchFamily="66" charset="0"/>
              </a:rPr>
              <a:t>north </a:t>
            </a:r>
            <a:r>
              <a:rPr lang="en-GB" sz="1400" dirty="0">
                <a:latin typeface="Comic Sans MS" pitchFamily="66" charset="0"/>
              </a:rPr>
              <a:t>of Lincolnshire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Wiltshire is </a:t>
            </a:r>
            <a:r>
              <a:rPr lang="en-GB" sz="1400" u="sng" dirty="0">
                <a:latin typeface="Comic Sans MS" pitchFamily="66" charset="0"/>
              </a:rPr>
              <a:t>south</a:t>
            </a:r>
            <a:r>
              <a:rPr lang="en-GB" sz="1400" dirty="0">
                <a:latin typeface="Comic Sans MS" pitchFamily="66" charset="0"/>
              </a:rPr>
              <a:t> of Gloucestershire.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most south-western county is </a:t>
            </a:r>
            <a:r>
              <a:rPr lang="en-GB" sz="1400" u="sng" dirty="0">
                <a:latin typeface="Comic Sans MS" pitchFamily="66" charset="0"/>
              </a:rPr>
              <a:t>Cornwall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most south-eastern county is </a:t>
            </a:r>
            <a:r>
              <a:rPr lang="en-GB" sz="1400" u="sng" dirty="0">
                <a:latin typeface="Comic Sans MS" pitchFamily="66" charset="0"/>
              </a:rPr>
              <a:t>Kent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u="sng" dirty="0">
                <a:latin typeface="Comic Sans MS" pitchFamily="66" charset="0"/>
              </a:rPr>
              <a:t>West Sussex</a:t>
            </a:r>
            <a:r>
              <a:rPr lang="en-GB" sz="1400" dirty="0">
                <a:latin typeface="Comic Sans MS" pitchFamily="66" charset="0"/>
              </a:rPr>
              <a:t> is bordered by East Sussex, Surrey and Hampshire.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West Yorkshire is south-west of </a:t>
            </a:r>
            <a:r>
              <a:rPr lang="en-GB" sz="1400" u="sng" dirty="0">
                <a:latin typeface="Comic Sans MS" pitchFamily="66" charset="0"/>
              </a:rPr>
              <a:t>North Yorkshire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Surrey is north-east of </a:t>
            </a:r>
            <a:r>
              <a:rPr lang="en-GB" sz="1400" u="sng" dirty="0">
                <a:latin typeface="Comic Sans MS" pitchFamily="66" charset="0"/>
              </a:rPr>
              <a:t>Hampshire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Somerset is north-west of </a:t>
            </a:r>
            <a:r>
              <a:rPr lang="en-GB" sz="1400" u="sng" dirty="0">
                <a:latin typeface="Comic Sans MS" pitchFamily="66" charset="0"/>
              </a:rPr>
              <a:t>Dorset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counties that border Scotland are </a:t>
            </a:r>
            <a:r>
              <a:rPr lang="en-GB" sz="1400" u="sng" dirty="0">
                <a:latin typeface="Comic Sans MS" pitchFamily="66" charset="0"/>
              </a:rPr>
              <a:t>Northumberland and Cumbria</a:t>
            </a:r>
            <a:r>
              <a:rPr lang="en-GB" sz="1400" dirty="0">
                <a:latin typeface="Comic Sans MS" pitchFamily="66" charset="0"/>
              </a:rPr>
              <a:t>.</a:t>
            </a:r>
          </a:p>
          <a:p>
            <a:pPr marL="342900" indent="-342900" algn="l">
              <a:lnSpc>
                <a:spcPct val="210000"/>
              </a:lnSpc>
              <a:buFont typeface="+mj-lt"/>
              <a:buAutoNum type="arabicParenR"/>
            </a:pPr>
            <a:r>
              <a:rPr lang="en-GB" sz="1400" dirty="0">
                <a:latin typeface="Comic Sans MS" pitchFamily="66" charset="0"/>
              </a:rPr>
              <a:t>The counties that border Wales are </a:t>
            </a:r>
            <a:r>
              <a:rPr lang="en-GB" sz="1400" u="sng" dirty="0">
                <a:latin typeface="Comic Sans MS" pitchFamily="66" charset="0"/>
              </a:rPr>
              <a:t>Gloucestershire, </a:t>
            </a:r>
            <a:r>
              <a:rPr lang="en-GB" sz="1400" u="sng" dirty="0" err="1">
                <a:latin typeface="Comic Sans MS" pitchFamily="66" charset="0"/>
              </a:rPr>
              <a:t>Hereforshire</a:t>
            </a:r>
            <a:r>
              <a:rPr lang="en-GB" sz="1400" u="sng" dirty="0">
                <a:latin typeface="Comic Sans MS" pitchFamily="66" charset="0"/>
              </a:rPr>
              <a:t>, Shropshire and Cheshire</a:t>
            </a:r>
            <a:r>
              <a:rPr lang="en-GB" sz="1400" dirty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1538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76672" y="8640452"/>
            <a:ext cx="5829300" cy="3240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Comic Sans MS" pitchFamily="66" charset="0"/>
              </a:rPr>
              <a:t>Source: http://commons.wikimedia.org/wiki/Category:Maps_of_counties_of_England</a:t>
            </a:r>
          </a:p>
        </p:txBody>
      </p:sp>
      <p:pic>
        <p:nvPicPr>
          <p:cNvPr id="7174" name="Picture 6" descr="Ceremonial counties of England of the United Kingdom since 1998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94" y="1009278"/>
            <a:ext cx="6143650" cy="746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14350" y="107504"/>
            <a:ext cx="582930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latin typeface="Comic Sans MS" pitchFamily="66" charset="0"/>
              </a:rPr>
              <a:t>Counties of England</a:t>
            </a:r>
            <a:endParaRPr lang="en-GB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638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4036" y="8784468"/>
            <a:ext cx="5829300" cy="3240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Comic Sans MS" pitchFamily="66" charset="0"/>
              </a:rPr>
              <a:t>Source: http://commons.wikimedia.org/wiki/Category:Maps_of_counties_of_England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43" t="20052" r="35066" b="12760"/>
          <a:stretch/>
        </p:blipFill>
        <p:spPr bwMode="auto">
          <a:xfrm>
            <a:off x="1340768" y="636918"/>
            <a:ext cx="4464496" cy="8111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514350" y="107504"/>
            <a:ext cx="582930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latin typeface="Comic Sans MS" pitchFamily="66" charset="0"/>
              </a:rPr>
              <a:t>Counties of England</a:t>
            </a:r>
            <a:endParaRPr lang="en-GB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1116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174</Words>
  <Application>Microsoft Office PowerPoint</Application>
  <PresentationFormat>On-screen Show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Counties of England</vt:lpstr>
      <vt:lpstr>Counties of England</vt:lpstr>
      <vt:lpstr>PowerPoint Presentation</vt:lpstr>
      <vt:lpstr>Name:     Date:      Locate the counties of England</vt:lpstr>
      <vt:lpstr>Answers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ffdf</dc:title>
  <dc:creator>SaveTeachersSundays</dc:creator>
  <cp:lastModifiedBy>DeputyHead</cp:lastModifiedBy>
  <cp:revision>16</cp:revision>
  <dcterms:created xsi:type="dcterms:W3CDTF">2013-08-03T07:40:58Z</dcterms:created>
  <dcterms:modified xsi:type="dcterms:W3CDTF">2020-04-14T04:31:04Z</dcterms:modified>
</cp:coreProperties>
</file>