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71" r:id="rId3"/>
    <p:sldId id="273" r:id="rId4"/>
    <p:sldId id="275" r:id="rId5"/>
    <p:sldId id="277" r:id="rId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Sassoon Infant Rg" panose="02000503030000020003" charset="0"/>
      <p:regular r:id="rId13"/>
      <p:bold r:id="rId14"/>
    </p:embeddedFont>
    <p:embeddedFont>
      <p:font typeface="Twinkl" panose="020B0604020202020204" charset="0"/>
      <p:regular r:id="rId15"/>
      <p:bold r:id="rId16"/>
    </p:embeddedFont>
    <p:embeddedFont>
      <p:font typeface="Twinkl SemiBold" charset="0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1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7E5"/>
    <a:srgbClr val="A6DFFD"/>
    <a:srgbClr val="85C5E3"/>
    <a:srgbClr val="4DAEDF"/>
    <a:srgbClr val="AFDEF8"/>
    <a:srgbClr val="F8CBCA"/>
    <a:srgbClr val="F19BA2"/>
    <a:srgbClr val="F7CB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4B9421-4076-4B46-93A5-CCCE1C53AF58}" type="datetimeFigureOut">
              <a:rPr lang="en-GB"/>
              <a:pPr>
                <a:defRPr/>
              </a:pPr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D1678C-50AA-4896-84D0-E28A1EEF18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1EB8BE-5FDC-4547-B5A1-683E23247FA5}" type="datetimeFigureOut">
              <a:rPr lang="en-GB"/>
              <a:pPr>
                <a:defRPr/>
              </a:pPr>
              <a:t>26/02/2021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9731A5-26DF-40A1-B7C2-4DBF9FDEF9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623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091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038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792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20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9219" name="Rectangle 2"/>
          <p:cNvSpPr>
            <a:spLocks/>
          </p:cNvSpPr>
          <p:nvPr/>
        </p:nvSpPr>
        <p:spPr bwMode="auto">
          <a:xfrm>
            <a:off x="765175" y="1473200"/>
            <a:ext cx="7632700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recognise one God, Brahman. The gods of Hinduism are different expressions of Brahman.</a:t>
            </a:r>
          </a:p>
        </p:txBody>
      </p:sp>
      <p:sp>
        <p:nvSpPr>
          <p:cNvPr id="9220" name="Rectangle 3"/>
          <p:cNvSpPr>
            <a:spLocks/>
          </p:cNvSpPr>
          <p:nvPr/>
        </p:nvSpPr>
        <p:spPr bwMode="auto">
          <a:xfrm>
            <a:off x="765175" y="2344738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are considered the </a:t>
            </a:r>
            <a:r>
              <a:rPr lang="en-GB" altLang="en-US" b="1">
                <a:solidFill>
                  <a:schemeClr val="tx1"/>
                </a:solidFill>
              </a:rPr>
              <a:t>Trimurti</a:t>
            </a:r>
            <a:r>
              <a:rPr lang="en-GB" altLang="en-US">
                <a:solidFill>
                  <a:schemeClr val="tx1"/>
                </a:solidFill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- the three aspects of the universal supreme God.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3214688"/>
            <a:ext cx="2490788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</a:t>
            </a:r>
          </a:p>
        </p:txBody>
      </p:sp>
      <p:sp>
        <p:nvSpPr>
          <p:cNvPr id="9222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3214688"/>
            <a:ext cx="249237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3214688"/>
            <a:ext cx="247332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225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</a:t>
            </a:r>
          </a:p>
        </p:txBody>
      </p:sp>
      <p:sp>
        <p:nvSpPr>
          <p:cNvPr id="9226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</a:t>
            </a:r>
          </a:p>
        </p:txBody>
      </p:sp>
      <p:pic>
        <p:nvPicPr>
          <p:cNvPr id="11" name="Picture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3322638"/>
            <a:ext cx="903288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3370263"/>
            <a:ext cx="1762125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3322638"/>
            <a:ext cx="1127125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Brahma</a:t>
            </a:r>
          </a:p>
        </p:txBody>
      </p:sp>
      <p:sp>
        <p:nvSpPr>
          <p:cNvPr id="11267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the god (deva) of creation.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3471863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269" name="Rectangle 16"/>
          <p:cNvSpPr>
            <a:spLocks/>
          </p:cNvSpPr>
          <p:nvPr/>
        </p:nvSpPr>
        <p:spPr bwMode="auto">
          <a:xfrm>
            <a:off x="4354513" y="2089150"/>
            <a:ext cx="4033837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has four arms and four faces, looking in the four directions.</a:t>
            </a:r>
          </a:p>
        </p:txBody>
      </p:sp>
      <p:sp>
        <p:nvSpPr>
          <p:cNvPr id="11270" name="Rectangle 17"/>
          <p:cNvSpPr>
            <a:spLocks/>
          </p:cNvSpPr>
          <p:nvPr/>
        </p:nvSpPr>
        <p:spPr bwMode="auto">
          <a:xfrm>
            <a:off x="4354513" y="2959100"/>
            <a:ext cx="4033837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Each of his four heads is believed to be responsible for one of the four Vedas (sacred Hindu texts).</a:t>
            </a:r>
          </a:p>
        </p:txBody>
      </p:sp>
      <p:sp>
        <p:nvSpPr>
          <p:cNvPr id="11271" name="Rectangle 18"/>
          <p:cNvSpPr>
            <a:spLocks/>
          </p:cNvSpPr>
          <p:nvPr/>
        </p:nvSpPr>
        <p:spPr bwMode="auto">
          <a:xfrm>
            <a:off x="4354513" y="4138613"/>
            <a:ext cx="4033837" cy="10493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not worshipped as much as the other gods, as it is believed his role as creator is over.</a:t>
            </a:r>
          </a:p>
        </p:txBody>
      </p:sp>
      <p:sp>
        <p:nvSpPr>
          <p:cNvPr id="11272" name="Rectangle 19"/>
          <p:cNvSpPr>
            <a:spLocks/>
          </p:cNvSpPr>
          <p:nvPr/>
        </p:nvSpPr>
        <p:spPr bwMode="auto">
          <a:xfrm>
            <a:off x="4354513" y="5286375"/>
            <a:ext cx="40338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Saraswati – the goddess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knowledge.</a:t>
            </a:r>
          </a:p>
        </p:txBody>
      </p:sp>
      <p:pic>
        <p:nvPicPr>
          <p:cNvPr id="21" name="Picture 5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2363788"/>
            <a:ext cx="2794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Vishnu</a:t>
            </a:r>
          </a:p>
        </p:txBody>
      </p:sp>
      <p:sp>
        <p:nvSpPr>
          <p:cNvPr id="13315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 is the god responsible for preserving and protecting the universe.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986088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317" name="Rectangle 16"/>
          <p:cNvSpPr>
            <a:spLocks/>
          </p:cNvSpPr>
          <p:nvPr/>
        </p:nvSpPr>
        <p:spPr bwMode="auto">
          <a:xfrm>
            <a:off x="3851275" y="2089150"/>
            <a:ext cx="4537075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role is to return to Earth during troubled times to restore the balance between good and evil.</a:t>
            </a:r>
          </a:p>
        </p:txBody>
      </p:sp>
      <p:sp>
        <p:nvSpPr>
          <p:cNvPr id="13318" name="Rectangle 17"/>
          <p:cNvSpPr>
            <a:spLocks/>
          </p:cNvSpPr>
          <p:nvPr/>
        </p:nvSpPr>
        <p:spPr bwMode="auto">
          <a:xfrm>
            <a:off x="3851275" y="3338513"/>
            <a:ext cx="4537075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incarnations (human forms of Vishnu) include </a:t>
            </a:r>
            <a:r>
              <a:rPr lang="en-GB" altLang="en-US" b="1">
                <a:solidFill>
                  <a:schemeClr val="tx1"/>
                </a:solidFill>
              </a:rPr>
              <a:t>Rama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Krishna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319" name="Rectangle 18"/>
          <p:cNvSpPr>
            <a:spLocks/>
          </p:cNvSpPr>
          <p:nvPr/>
        </p:nvSpPr>
        <p:spPr bwMode="auto">
          <a:xfrm>
            <a:off x="3851275" y="4313238"/>
            <a:ext cx="4537075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last incarnation is said to be Siddartha Gautama – otherwise known as ‘Buddha’ (the founder of Buddhism).</a:t>
            </a:r>
          </a:p>
        </p:txBody>
      </p:sp>
      <p:sp>
        <p:nvSpPr>
          <p:cNvPr id="13320" name="Rectangle 19"/>
          <p:cNvSpPr>
            <a:spLocks/>
          </p:cNvSpPr>
          <p:nvPr/>
        </p:nvSpPr>
        <p:spPr bwMode="auto">
          <a:xfrm>
            <a:off x="3851275" y="5562600"/>
            <a:ext cx="4537075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Lakshmi.</a:t>
            </a:r>
          </a:p>
        </p:txBody>
      </p:sp>
      <p:pic>
        <p:nvPicPr>
          <p:cNvPr id="10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2273300"/>
            <a:ext cx="1476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 is the god of destruction. His role is to destroy the universe in order to re-create it.</a:t>
            </a:r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Shiva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306638" cy="372586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5365" name="Rectangle 16"/>
          <p:cNvSpPr>
            <a:spLocks/>
          </p:cNvSpPr>
          <p:nvPr/>
        </p:nvSpPr>
        <p:spPr bwMode="auto">
          <a:xfrm>
            <a:off x="3141663" y="2332038"/>
            <a:ext cx="5246687" cy="4651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He is seen as the source of both good and evil.</a:t>
            </a:r>
          </a:p>
        </p:txBody>
      </p:sp>
      <p:sp>
        <p:nvSpPr>
          <p:cNvPr id="15366" name="Rectangle 17"/>
          <p:cNvSpPr>
            <a:spLocks/>
          </p:cNvSpPr>
          <p:nvPr/>
        </p:nvSpPr>
        <p:spPr bwMode="auto">
          <a:xfrm>
            <a:off x="3146425" y="2978150"/>
            <a:ext cx="5241925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His wife, Shakti, is said to enable him to gain balance.</a:t>
            </a:r>
          </a:p>
        </p:txBody>
      </p:sp>
      <p:sp>
        <p:nvSpPr>
          <p:cNvPr id="19" name="Rectangle 18"/>
          <p:cNvSpPr>
            <a:spLocks/>
          </p:cNvSpPr>
          <p:nvPr/>
        </p:nvSpPr>
        <p:spPr>
          <a:xfrm>
            <a:off x="3146425" y="3624263"/>
            <a:ext cx="5241925" cy="2433637"/>
          </a:xfrm>
          <a:prstGeom prst="rect">
            <a:avLst/>
          </a:prstGeom>
          <a:solidFill>
            <a:srgbClr val="AFDEF8"/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latin typeface="+mn-lt"/>
              </a:rPr>
              <a:t>He is often depicted with . . .</a:t>
            </a: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third eye (representing wisdom and insight);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cobra necklace (representing destruction and recreation – snakes represent this in the way they shed their old skin for new skin);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 err="1">
                <a:latin typeface="+mn-lt"/>
              </a:rPr>
              <a:t>vibhuti</a:t>
            </a:r>
            <a:r>
              <a:rPr lang="en-GB" sz="1600" dirty="0">
                <a:latin typeface="+mn-lt"/>
              </a:rPr>
              <a:t> (three lines drawn across the face to represent his power);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trident (which represents the three functions of the Trimurti).</a:t>
            </a:r>
          </a:p>
        </p:txBody>
      </p:sp>
      <p:pic>
        <p:nvPicPr>
          <p:cNvPr id="11" name="Picture 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8" y="2454275"/>
            <a:ext cx="1784350" cy="348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Words>310</Words>
  <Application>Microsoft Office PowerPoint</Application>
  <PresentationFormat>On-screen Show 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Twinkl SemiBold</vt:lpstr>
      <vt:lpstr>Sassoon Infant Rg</vt:lpstr>
      <vt:lpstr>Calibri</vt:lpstr>
      <vt:lpstr>Arial</vt:lpstr>
      <vt:lpstr>Twinkl</vt:lpstr>
      <vt:lpstr>Office Theme</vt:lpstr>
      <vt:lpstr>PowerPoint Presentation</vt:lpstr>
      <vt:lpstr>Hindu Deities</vt:lpstr>
      <vt:lpstr>Hindu Deities - Brahma</vt:lpstr>
      <vt:lpstr>Hindu Deities - Vishnu</vt:lpstr>
      <vt:lpstr>Hindu Deities - Shiva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Shermeen Ahmed</dc:creator>
  <cp:lastModifiedBy>Lucy Brazier</cp:lastModifiedBy>
  <cp:revision>41</cp:revision>
  <dcterms:created xsi:type="dcterms:W3CDTF">2017-06-19T10:18:07Z</dcterms:created>
  <dcterms:modified xsi:type="dcterms:W3CDTF">2021-02-26T09:51:39Z</dcterms:modified>
</cp:coreProperties>
</file>