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CDB65-4BDB-4ED8-9F6D-03D327C4309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0A5D7F4-FD43-439A-AFE1-34E200CC97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9E8DDAE-DA94-4E74-9420-A5EB3EBA44F0}"/>
              </a:ext>
            </a:extLst>
          </p:cNvPr>
          <p:cNvSpPr>
            <a:spLocks noGrp="1"/>
          </p:cNvSpPr>
          <p:nvPr>
            <p:ph type="dt" sz="half" idx="10"/>
          </p:nvPr>
        </p:nvSpPr>
        <p:spPr/>
        <p:txBody>
          <a:bodyPr/>
          <a:lstStyle/>
          <a:p>
            <a:fld id="{09052F28-2C2C-44A7-A109-F4B95E6CB9B8}" type="datetimeFigureOut">
              <a:rPr lang="en-GB" smtClean="0"/>
              <a:t>12/07/2021</a:t>
            </a:fld>
            <a:endParaRPr lang="en-GB"/>
          </a:p>
        </p:txBody>
      </p:sp>
      <p:sp>
        <p:nvSpPr>
          <p:cNvPr id="5" name="Footer Placeholder 4">
            <a:extLst>
              <a:ext uri="{FF2B5EF4-FFF2-40B4-BE49-F238E27FC236}">
                <a16:creationId xmlns:a16="http://schemas.microsoft.com/office/drawing/2014/main" id="{E4D79F69-90D1-4618-9A8B-C16D5BF520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8973EA-4732-4CF8-A1C5-C59FB9A13996}"/>
              </a:ext>
            </a:extLst>
          </p:cNvPr>
          <p:cNvSpPr>
            <a:spLocks noGrp="1"/>
          </p:cNvSpPr>
          <p:nvPr>
            <p:ph type="sldNum" sz="quarter" idx="12"/>
          </p:nvPr>
        </p:nvSpPr>
        <p:spPr/>
        <p:txBody>
          <a:bodyPr/>
          <a:lstStyle/>
          <a:p>
            <a:fld id="{005B6252-5B0A-4092-9C80-D1DE01C417F3}" type="slidenum">
              <a:rPr lang="en-GB" smtClean="0"/>
              <a:t>‹#›</a:t>
            </a:fld>
            <a:endParaRPr lang="en-GB"/>
          </a:p>
        </p:txBody>
      </p:sp>
    </p:spTree>
    <p:extLst>
      <p:ext uri="{BB962C8B-B14F-4D97-AF65-F5344CB8AC3E}">
        <p14:creationId xmlns:p14="http://schemas.microsoft.com/office/powerpoint/2010/main" val="12544863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6EBB7-B816-4F78-8A8E-7112C23551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BBD84EF-F9EA-4963-992E-799B6B0A179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900863-9EB1-40E7-9DF8-7B0C13813C62}"/>
              </a:ext>
            </a:extLst>
          </p:cNvPr>
          <p:cNvSpPr>
            <a:spLocks noGrp="1"/>
          </p:cNvSpPr>
          <p:nvPr>
            <p:ph type="dt" sz="half" idx="10"/>
          </p:nvPr>
        </p:nvSpPr>
        <p:spPr/>
        <p:txBody>
          <a:bodyPr/>
          <a:lstStyle/>
          <a:p>
            <a:fld id="{09052F28-2C2C-44A7-A109-F4B95E6CB9B8}" type="datetimeFigureOut">
              <a:rPr lang="en-GB" smtClean="0"/>
              <a:t>12/07/2021</a:t>
            </a:fld>
            <a:endParaRPr lang="en-GB"/>
          </a:p>
        </p:txBody>
      </p:sp>
      <p:sp>
        <p:nvSpPr>
          <p:cNvPr id="5" name="Footer Placeholder 4">
            <a:extLst>
              <a:ext uri="{FF2B5EF4-FFF2-40B4-BE49-F238E27FC236}">
                <a16:creationId xmlns:a16="http://schemas.microsoft.com/office/drawing/2014/main" id="{A9FA7069-7D57-4985-A854-F6ABFBF2C3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FE6A13-F218-4AF9-A857-DFE6BA1E4C40}"/>
              </a:ext>
            </a:extLst>
          </p:cNvPr>
          <p:cNvSpPr>
            <a:spLocks noGrp="1"/>
          </p:cNvSpPr>
          <p:nvPr>
            <p:ph type="sldNum" sz="quarter" idx="12"/>
          </p:nvPr>
        </p:nvSpPr>
        <p:spPr/>
        <p:txBody>
          <a:bodyPr/>
          <a:lstStyle/>
          <a:p>
            <a:fld id="{005B6252-5B0A-4092-9C80-D1DE01C417F3}" type="slidenum">
              <a:rPr lang="en-GB" smtClean="0"/>
              <a:t>‹#›</a:t>
            </a:fld>
            <a:endParaRPr lang="en-GB"/>
          </a:p>
        </p:txBody>
      </p:sp>
    </p:spTree>
    <p:extLst>
      <p:ext uri="{BB962C8B-B14F-4D97-AF65-F5344CB8AC3E}">
        <p14:creationId xmlns:p14="http://schemas.microsoft.com/office/powerpoint/2010/main" val="1309781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8CEC6-80EF-473E-81E4-F111C10E253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9D8BA72-4177-4587-B338-5E5630AC0EF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DEADB1A-E2F5-4486-90FC-64276FBC38D5}"/>
              </a:ext>
            </a:extLst>
          </p:cNvPr>
          <p:cNvSpPr>
            <a:spLocks noGrp="1"/>
          </p:cNvSpPr>
          <p:nvPr>
            <p:ph type="dt" sz="half" idx="10"/>
          </p:nvPr>
        </p:nvSpPr>
        <p:spPr/>
        <p:txBody>
          <a:bodyPr/>
          <a:lstStyle/>
          <a:p>
            <a:fld id="{09052F28-2C2C-44A7-A109-F4B95E6CB9B8}" type="datetimeFigureOut">
              <a:rPr lang="en-GB" smtClean="0"/>
              <a:t>12/07/2021</a:t>
            </a:fld>
            <a:endParaRPr lang="en-GB"/>
          </a:p>
        </p:txBody>
      </p:sp>
      <p:sp>
        <p:nvSpPr>
          <p:cNvPr id="5" name="Footer Placeholder 4">
            <a:extLst>
              <a:ext uri="{FF2B5EF4-FFF2-40B4-BE49-F238E27FC236}">
                <a16:creationId xmlns:a16="http://schemas.microsoft.com/office/drawing/2014/main" id="{EF616A4D-E232-464C-A036-50DD14C913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F7097-F9FF-4A24-A370-94BD0B648B53}"/>
              </a:ext>
            </a:extLst>
          </p:cNvPr>
          <p:cNvSpPr>
            <a:spLocks noGrp="1"/>
          </p:cNvSpPr>
          <p:nvPr>
            <p:ph type="sldNum" sz="quarter" idx="12"/>
          </p:nvPr>
        </p:nvSpPr>
        <p:spPr/>
        <p:txBody>
          <a:bodyPr/>
          <a:lstStyle/>
          <a:p>
            <a:fld id="{005B6252-5B0A-4092-9C80-D1DE01C417F3}" type="slidenum">
              <a:rPr lang="en-GB" smtClean="0"/>
              <a:t>‹#›</a:t>
            </a:fld>
            <a:endParaRPr lang="en-GB"/>
          </a:p>
        </p:txBody>
      </p:sp>
    </p:spTree>
    <p:extLst>
      <p:ext uri="{BB962C8B-B14F-4D97-AF65-F5344CB8AC3E}">
        <p14:creationId xmlns:p14="http://schemas.microsoft.com/office/powerpoint/2010/main" val="2686549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4924B-67A9-41EB-A09A-500F56E2AC5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4C0166A-7A81-4D16-9CDE-07ED2C63F03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E3167EA-1032-4AF8-A22C-93AB52BD695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DA96569-4641-4519-A772-1B14AE961832}"/>
              </a:ext>
            </a:extLst>
          </p:cNvPr>
          <p:cNvSpPr>
            <a:spLocks noGrp="1"/>
          </p:cNvSpPr>
          <p:nvPr>
            <p:ph type="dt" sz="half" idx="10"/>
          </p:nvPr>
        </p:nvSpPr>
        <p:spPr/>
        <p:txBody>
          <a:bodyPr/>
          <a:lstStyle/>
          <a:p>
            <a:fld id="{09052F28-2C2C-44A7-A109-F4B95E6CB9B8}" type="datetimeFigureOut">
              <a:rPr lang="en-GB" smtClean="0"/>
              <a:t>12/07/2021</a:t>
            </a:fld>
            <a:endParaRPr lang="en-GB"/>
          </a:p>
        </p:txBody>
      </p:sp>
      <p:sp>
        <p:nvSpPr>
          <p:cNvPr id="6" name="Footer Placeholder 5">
            <a:extLst>
              <a:ext uri="{FF2B5EF4-FFF2-40B4-BE49-F238E27FC236}">
                <a16:creationId xmlns:a16="http://schemas.microsoft.com/office/drawing/2014/main" id="{F1495ED2-D94D-488D-9D5D-1CEF7EB0EF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91EECC-AA0E-4593-B88A-46F5739BF7FF}"/>
              </a:ext>
            </a:extLst>
          </p:cNvPr>
          <p:cNvSpPr>
            <a:spLocks noGrp="1"/>
          </p:cNvSpPr>
          <p:nvPr>
            <p:ph type="sldNum" sz="quarter" idx="12"/>
          </p:nvPr>
        </p:nvSpPr>
        <p:spPr/>
        <p:txBody>
          <a:bodyPr/>
          <a:lstStyle/>
          <a:p>
            <a:fld id="{005B6252-5B0A-4092-9C80-D1DE01C417F3}" type="slidenum">
              <a:rPr lang="en-GB" smtClean="0"/>
              <a:t>‹#›</a:t>
            </a:fld>
            <a:endParaRPr lang="en-GB"/>
          </a:p>
        </p:txBody>
      </p:sp>
    </p:spTree>
    <p:extLst>
      <p:ext uri="{BB962C8B-B14F-4D97-AF65-F5344CB8AC3E}">
        <p14:creationId xmlns:p14="http://schemas.microsoft.com/office/powerpoint/2010/main" val="29482382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03D97F-BE42-4746-87AE-295819F7A31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532DB6A-8F99-4827-91CF-E61AEED0044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BF7C6D1-C294-4EA3-9C0C-FCD1714050E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E08398A-A898-4ADC-A16F-902C968CD9D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68BE409-4796-415A-8C3A-22B34806347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E1638D7-E16F-4581-8FC9-E03E825478A2}"/>
              </a:ext>
            </a:extLst>
          </p:cNvPr>
          <p:cNvSpPr>
            <a:spLocks noGrp="1"/>
          </p:cNvSpPr>
          <p:nvPr>
            <p:ph type="dt" sz="half" idx="10"/>
          </p:nvPr>
        </p:nvSpPr>
        <p:spPr/>
        <p:txBody>
          <a:bodyPr/>
          <a:lstStyle/>
          <a:p>
            <a:fld id="{09052F28-2C2C-44A7-A109-F4B95E6CB9B8}" type="datetimeFigureOut">
              <a:rPr lang="en-GB" smtClean="0"/>
              <a:t>12/07/2021</a:t>
            </a:fld>
            <a:endParaRPr lang="en-GB"/>
          </a:p>
        </p:txBody>
      </p:sp>
      <p:sp>
        <p:nvSpPr>
          <p:cNvPr id="8" name="Footer Placeholder 7">
            <a:extLst>
              <a:ext uri="{FF2B5EF4-FFF2-40B4-BE49-F238E27FC236}">
                <a16:creationId xmlns:a16="http://schemas.microsoft.com/office/drawing/2014/main" id="{04FF0B66-EFD1-402A-917C-2B21B2F914B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EAFBF74-4F3A-4668-9D9D-83E6036F9E3B}"/>
              </a:ext>
            </a:extLst>
          </p:cNvPr>
          <p:cNvSpPr>
            <a:spLocks noGrp="1"/>
          </p:cNvSpPr>
          <p:nvPr>
            <p:ph type="sldNum" sz="quarter" idx="12"/>
          </p:nvPr>
        </p:nvSpPr>
        <p:spPr/>
        <p:txBody>
          <a:bodyPr/>
          <a:lstStyle/>
          <a:p>
            <a:fld id="{005B6252-5B0A-4092-9C80-D1DE01C417F3}" type="slidenum">
              <a:rPr lang="en-GB" smtClean="0"/>
              <a:t>‹#›</a:t>
            </a:fld>
            <a:endParaRPr lang="en-GB"/>
          </a:p>
        </p:txBody>
      </p:sp>
    </p:spTree>
    <p:extLst>
      <p:ext uri="{BB962C8B-B14F-4D97-AF65-F5344CB8AC3E}">
        <p14:creationId xmlns:p14="http://schemas.microsoft.com/office/powerpoint/2010/main" val="1007687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8C2EA-D211-4011-A5CF-C3D8B15F239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27DEE12-8D1F-40E6-ABFD-5F31CF49D36B}"/>
              </a:ext>
            </a:extLst>
          </p:cNvPr>
          <p:cNvSpPr>
            <a:spLocks noGrp="1"/>
          </p:cNvSpPr>
          <p:nvPr>
            <p:ph type="dt" sz="half" idx="10"/>
          </p:nvPr>
        </p:nvSpPr>
        <p:spPr/>
        <p:txBody>
          <a:bodyPr/>
          <a:lstStyle/>
          <a:p>
            <a:fld id="{09052F28-2C2C-44A7-A109-F4B95E6CB9B8}" type="datetimeFigureOut">
              <a:rPr lang="en-GB" smtClean="0"/>
              <a:t>12/07/2021</a:t>
            </a:fld>
            <a:endParaRPr lang="en-GB"/>
          </a:p>
        </p:txBody>
      </p:sp>
      <p:sp>
        <p:nvSpPr>
          <p:cNvPr id="4" name="Footer Placeholder 3">
            <a:extLst>
              <a:ext uri="{FF2B5EF4-FFF2-40B4-BE49-F238E27FC236}">
                <a16:creationId xmlns:a16="http://schemas.microsoft.com/office/drawing/2014/main" id="{AD788792-D7A5-49C7-82EF-6E49D3B87F3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12086B5-8C48-44F2-8B64-D35C19613ABC}"/>
              </a:ext>
            </a:extLst>
          </p:cNvPr>
          <p:cNvSpPr>
            <a:spLocks noGrp="1"/>
          </p:cNvSpPr>
          <p:nvPr>
            <p:ph type="sldNum" sz="quarter" idx="12"/>
          </p:nvPr>
        </p:nvSpPr>
        <p:spPr/>
        <p:txBody>
          <a:bodyPr/>
          <a:lstStyle/>
          <a:p>
            <a:fld id="{005B6252-5B0A-4092-9C80-D1DE01C417F3}" type="slidenum">
              <a:rPr lang="en-GB" smtClean="0"/>
              <a:t>‹#›</a:t>
            </a:fld>
            <a:endParaRPr lang="en-GB"/>
          </a:p>
        </p:txBody>
      </p:sp>
    </p:spTree>
    <p:extLst>
      <p:ext uri="{BB962C8B-B14F-4D97-AF65-F5344CB8AC3E}">
        <p14:creationId xmlns:p14="http://schemas.microsoft.com/office/powerpoint/2010/main" val="2114326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EA2973F-9DFD-4898-A6BE-2905ED032241}"/>
              </a:ext>
            </a:extLst>
          </p:cNvPr>
          <p:cNvSpPr>
            <a:spLocks noGrp="1"/>
          </p:cNvSpPr>
          <p:nvPr>
            <p:ph type="dt" sz="half" idx="10"/>
          </p:nvPr>
        </p:nvSpPr>
        <p:spPr/>
        <p:txBody>
          <a:bodyPr/>
          <a:lstStyle/>
          <a:p>
            <a:fld id="{09052F28-2C2C-44A7-A109-F4B95E6CB9B8}" type="datetimeFigureOut">
              <a:rPr lang="en-GB" smtClean="0"/>
              <a:t>12/07/2021</a:t>
            </a:fld>
            <a:endParaRPr lang="en-GB"/>
          </a:p>
        </p:txBody>
      </p:sp>
      <p:sp>
        <p:nvSpPr>
          <p:cNvPr id="3" name="Footer Placeholder 2">
            <a:extLst>
              <a:ext uri="{FF2B5EF4-FFF2-40B4-BE49-F238E27FC236}">
                <a16:creationId xmlns:a16="http://schemas.microsoft.com/office/drawing/2014/main" id="{D8BAFCAC-83C2-4D22-BE0A-DB9F4322E07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C059E6-B96A-4B1C-A24D-D8A1B6324391}"/>
              </a:ext>
            </a:extLst>
          </p:cNvPr>
          <p:cNvSpPr>
            <a:spLocks noGrp="1"/>
          </p:cNvSpPr>
          <p:nvPr>
            <p:ph type="sldNum" sz="quarter" idx="12"/>
          </p:nvPr>
        </p:nvSpPr>
        <p:spPr/>
        <p:txBody>
          <a:bodyPr/>
          <a:lstStyle/>
          <a:p>
            <a:fld id="{005B6252-5B0A-4092-9C80-D1DE01C417F3}" type="slidenum">
              <a:rPr lang="en-GB" smtClean="0"/>
              <a:t>‹#›</a:t>
            </a:fld>
            <a:endParaRPr lang="en-GB"/>
          </a:p>
        </p:txBody>
      </p:sp>
    </p:spTree>
    <p:extLst>
      <p:ext uri="{BB962C8B-B14F-4D97-AF65-F5344CB8AC3E}">
        <p14:creationId xmlns:p14="http://schemas.microsoft.com/office/powerpoint/2010/main" val="17289879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DE159-92E5-4957-8097-3F4C7EFF5E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9D11FDB-3392-468B-93E7-034A533F61E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971371F-191B-4E7B-967E-D06BC42A59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CE6AA88-6CDB-4926-9933-DD0495691A9F}"/>
              </a:ext>
            </a:extLst>
          </p:cNvPr>
          <p:cNvSpPr>
            <a:spLocks noGrp="1"/>
          </p:cNvSpPr>
          <p:nvPr>
            <p:ph type="dt" sz="half" idx="10"/>
          </p:nvPr>
        </p:nvSpPr>
        <p:spPr/>
        <p:txBody>
          <a:bodyPr/>
          <a:lstStyle/>
          <a:p>
            <a:fld id="{09052F28-2C2C-44A7-A109-F4B95E6CB9B8}" type="datetimeFigureOut">
              <a:rPr lang="en-GB" smtClean="0"/>
              <a:t>12/07/2021</a:t>
            </a:fld>
            <a:endParaRPr lang="en-GB"/>
          </a:p>
        </p:txBody>
      </p:sp>
      <p:sp>
        <p:nvSpPr>
          <p:cNvPr id="6" name="Footer Placeholder 5">
            <a:extLst>
              <a:ext uri="{FF2B5EF4-FFF2-40B4-BE49-F238E27FC236}">
                <a16:creationId xmlns:a16="http://schemas.microsoft.com/office/drawing/2014/main" id="{D28EE620-ADA9-4670-A063-A9F32C0158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CF0D96-B0D5-44A5-AF23-8485F8AAE805}"/>
              </a:ext>
            </a:extLst>
          </p:cNvPr>
          <p:cNvSpPr>
            <a:spLocks noGrp="1"/>
          </p:cNvSpPr>
          <p:nvPr>
            <p:ph type="sldNum" sz="quarter" idx="12"/>
          </p:nvPr>
        </p:nvSpPr>
        <p:spPr/>
        <p:txBody>
          <a:bodyPr/>
          <a:lstStyle/>
          <a:p>
            <a:fld id="{005B6252-5B0A-4092-9C80-D1DE01C417F3}" type="slidenum">
              <a:rPr lang="en-GB" smtClean="0"/>
              <a:t>‹#›</a:t>
            </a:fld>
            <a:endParaRPr lang="en-GB"/>
          </a:p>
        </p:txBody>
      </p:sp>
    </p:spTree>
    <p:extLst>
      <p:ext uri="{BB962C8B-B14F-4D97-AF65-F5344CB8AC3E}">
        <p14:creationId xmlns:p14="http://schemas.microsoft.com/office/powerpoint/2010/main" val="17497823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69108-4F0F-451E-B45F-C6AA047BC9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6E4DF79-F725-4903-AED5-78684FB979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40C20C2-74F2-4530-9644-3A38E3666CF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560086F-CB3C-4F2E-B5EC-413CC5F721B3}"/>
              </a:ext>
            </a:extLst>
          </p:cNvPr>
          <p:cNvSpPr>
            <a:spLocks noGrp="1"/>
          </p:cNvSpPr>
          <p:nvPr>
            <p:ph type="dt" sz="half" idx="10"/>
          </p:nvPr>
        </p:nvSpPr>
        <p:spPr/>
        <p:txBody>
          <a:bodyPr/>
          <a:lstStyle/>
          <a:p>
            <a:fld id="{09052F28-2C2C-44A7-A109-F4B95E6CB9B8}" type="datetimeFigureOut">
              <a:rPr lang="en-GB" smtClean="0"/>
              <a:t>12/07/2021</a:t>
            </a:fld>
            <a:endParaRPr lang="en-GB"/>
          </a:p>
        </p:txBody>
      </p:sp>
      <p:sp>
        <p:nvSpPr>
          <p:cNvPr id="6" name="Footer Placeholder 5">
            <a:extLst>
              <a:ext uri="{FF2B5EF4-FFF2-40B4-BE49-F238E27FC236}">
                <a16:creationId xmlns:a16="http://schemas.microsoft.com/office/drawing/2014/main" id="{444D51A8-CD11-4044-A9CE-A6235DC27D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D59077-8E7D-4001-AE3D-1BADD8919AA4}"/>
              </a:ext>
            </a:extLst>
          </p:cNvPr>
          <p:cNvSpPr>
            <a:spLocks noGrp="1"/>
          </p:cNvSpPr>
          <p:nvPr>
            <p:ph type="sldNum" sz="quarter" idx="12"/>
          </p:nvPr>
        </p:nvSpPr>
        <p:spPr/>
        <p:txBody>
          <a:bodyPr/>
          <a:lstStyle/>
          <a:p>
            <a:fld id="{005B6252-5B0A-4092-9C80-D1DE01C417F3}" type="slidenum">
              <a:rPr lang="en-GB" smtClean="0"/>
              <a:t>‹#›</a:t>
            </a:fld>
            <a:endParaRPr lang="en-GB"/>
          </a:p>
        </p:txBody>
      </p:sp>
    </p:spTree>
    <p:extLst>
      <p:ext uri="{BB962C8B-B14F-4D97-AF65-F5344CB8AC3E}">
        <p14:creationId xmlns:p14="http://schemas.microsoft.com/office/powerpoint/2010/main" val="9653938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890B2A-A572-49C2-A4D6-6315B76C202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DE04F4B-6781-434F-B05A-6C6F23684A5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E0F3E8-0811-4AE7-9FCC-7765D6236BA8}"/>
              </a:ext>
            </a:extLst>
          </p:cNvPr>
          <p:cNvSpPr>
            <a:spLocks noGrp="1"/>
          </p:cNvSpPr>
          <p:nvPr>
            <p:ph type="dt" sz="half" idx="10"/>
          </p:nvPr>
        </p:nvSpPr>
        <p:spPr/>
        <p:txBody>
          <a:bodyPr/>
          <a:lstStyle/>
          <a:p>
            <a:fld id="{09052F28-2C2C-44A7-A109-F4B95E6CB9B8}" type="datetimeFigureOut">
              <a:rPr lang="en-GB" smtClean="0"/>
              <a:t>12/07/2021</a:t>
            </a:fld>
            <a:endParaRPr lang="en-GB"/>
          </a:p>
        </p:txBody>
      </p:sp>
      <p:sp>
        <p:nvSpPr>
          <p:cNvPr id="5" name="Footer Placeholder 4">
            <a:extLst>
              <a:ext uri="{FF2B5EF4-FFF2-40B4-BE49-F238E27FC236}">
                <a16:creationId xmlns:a16="http://schemas.microsoft.com/office/drawing/2014/main" id="{B5E34B53-64B4-4977-AA79-90827606AA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2FCDA1-21B6-4BC2-8A3B-DF4A0BDA4F94}"/>
              </a:ext>
            </a:extLst>
          </p:cNvPr>
          <p:cNvSpPr>
            <a:spLocks noGrp="1"/>
          </p:cNvSpPr>
          <p:nvPr>
            <p:ph type="sldNum" sz="quarter" idx="12"/>
          </p:nvPr>
        </p:nvSpPr>
        <p:spPr/>
        <p:txBody>
          <a:bodyPr/>
          <a:lstStyle/>
          <a:p>
            <a:fld id="{005B6252-5B0A-4092-9C80-D1DE01C417F3}" type="slidenum">
              <a:rPr lang="en-GB" smtClean="0"/>
              <a:t>‹#›</a:t>
            </a:fld>
            <a:endParaRPr lang="en-GB"/>
          </a:p>
        </p:txBody>
      </p:sp>
    </p:spTree>
    <p:extLst>
      <p:ext uri="{BB962C8B-B14F-4D97-AF65-F5344CB8AC3E}">
        <p14:creationId xmlns:p14="http://schemas.microsoft.com/office/powerpoint/2010/main" val="1475798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94E876B-CA27-4CED-9EF1-6D697CB781D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C35C1A9-2EB8-4421-8FE4-938B674DA46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76051C-189E-47EA-B048-AA85B53754DE}"/>
              </a:ext>
            </a:extLst>
          </p:cNvPr>
          <p:cNvSpPr>
            <a:spLocks noGrp="1"/>
          </p:cNvSpPr>
          <p:nvPr>
            <p:ph type="dt" sz="half" idx="10"/>
          </p:nvPr>
        </p:nvSpPr>
        <p:spPr/>
        <p:txBody>
          <a:bodyPr/>
          <a:lstStyle/>
          <a:p>
            <a:fld id="{09052F28-2C2C-44A7-A109-F4B95E6CB9B8}" type="datetimeFigureOut">
              <a:rPr lang="en-GB" smtClean="0"/>
              <a:t>12/07/2021</a:t>
            </a:fld>
            <a:endParaRPr lang="en-GB"/>
          </a:p>
        </p:txBody>
      </p:sp>
      <p:sp>
        <p:nvSpPr>
          <p:cNvPr id="5" name="Footer Placeholder 4">
            <a:extLst>
              <a:ext uri="{FF2B5EF4-FFF2-40B4-BE49-F238E27FC236}">
                <a16:creationId xmlns:a16="http://schemas.microsoft.com/office/drawing/2014/main" id="{8D592ECA-8700-4A16-9920-1E1BDD630E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FAAB6D-83DA-4675-93E3-FC8E7E18EC64}"/>
              </a:ext>
            </a:extLst>
          </p:cNvPr>
          <p:cNvSpPr>
            <a:spLocks noGrp="1"/>
          </p:cNvSpPr>
          <p:nvPr>
            <p:ph type="sldNum" sz="quarter" idx="12"/>
          </p:nvPr>
        </p:nvSpPr>
        <p:spPr/>
        <p:txBody>
          <a:bodyPr/>
          <a:lstStyle/>
          <a:p>
            <a:fld id="{005B6252-5B0A-4092-9C80-D1DE01C417F3}" type="slidenum">
              <a:rPr lang="en-GB" smtClean="0"/>
              <a:t>‹#›</a:t>
            </a:fld>
            <a:endParaRPr lang="en-GB"/>
          </a:p>
        </p:txBody>
      </p:sp>
    </p:spTree>
    <p:extLst>
      <p:ext uri="{BB962C8B-B14F-4D97-AF65-F5344CB8AC3E}">
        <p14:creationId xmlns:p14="http://schemas.microsoft.com/office/powerpoint/2010/main" val="26605207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66B7A5-619E-4007-8416-95AA386AD69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BB6BCD-BE73-4749-9ADE-F6EDD04133D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F729F1-F71C-4BE6-9225-050630A599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052F28-2C2C-44A7-A109-F4B95E6CB9B8}" type="datetimeFigureOut">
              <a:rPr lang="en-GB" smtClean="0"/>
              <a:t>12/07/2021</a:t>
            </a:fld>
            <a:endParaRPr lang="en-GB"/>
          </a:p>
        </p:txBody>
      </p:sp>
      <p:sp>
        <p:nvSpPr>
          <p:cNvPr id="5" name="Footer Placeholder 4">
            <a:extLst>
              <a:ext uri="{FF2B5EF4-FFF2-40B4-BE49-F238E27FC236}">
                <a16:creationId xmlns:a16="http://schemas.microsoft.com/office/drawing/2014/main" id="{E7AE6D76-FA9A-4E41-AAAB-105A1BA97FC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F89094D-4F5C-476E-BE91-C53FC2F7ADD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5B6252-5B0A-4092-9C80-D1DE01C417F3}" type="slidenum">
              <a:rPr lang="en-GB" smtClean="0"/>
              <a:t>‹#›</a:t>
            </a:fld>
            <a:endParaRPr lang="en-GB"/>
          </a:p>
        </p:txBody>
      </p:sp>
    </p:spTree>
    <p:extLst>
      <p:ext uri="{BB962C8B-B14F-4D97-AF65-F5344CB8AC3E}">
        <p14:creationId xmlns:p14="http://schemas.microsoft.com/office/powerpoint/2010/main" val="10362658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93F2995-5D59-416E-8A89-3BECB25EB76B}"/>
              </a:ext>
            </a:extLst>
          </p:cNvPr>
          <p:cNvSpPr>
            <a:spLocks noGrp="1"/>
          </p:cNvSpPr>
          <p:nvPr>
            <p:ph type="subTitle" idx="1"/>
          </p:nvPr>
        </p:nvSpPr>
        <p:spPr>
          <a:xfrm>
            <a:off x="9003322" y="351451"/>
            <a:ext cx="2771335" cy="4681025"/>
          </a:xfrm>
        </p:spPr>
        <p:txBody>
          <a:bodyPr>
            <a:normAutofit fontScale="85000" lnSpcReduction="20000"/>
          </a:bodyPr>
          <a:lstStyle/>
          <a:p>
            <a:pPr algn="l"/>
            <a:r>
              <a:rPr lang="en-GB" sz="2800" dirty="0"/>
              <a:t>It might help if you draw a table to record the relationship: </a:t>
            </a:r>
          </a:p>
          <a:p>
            <a:pPr algn="l"/>
            <a:endParaRPr lang="en-GB" sz="2000" dirty="0"/>
          </a:p>
          <a:p>
            <a:pPr algn="l"/>
            <a:endParaRPr lang="en-GB" sz="2000" dirty="0"/>
          </a:p>
          <a:p>
            <a:pPr algn="l"/>
            <a:endParaRPr lang="en-GB" sz="2000" dirty="0"/>
          </a:p>
          <a:p>
            <a:pPr algn="l"/>
            <a:endParaRPr lang="en-GB" sz="2000" dirty="0"/>
          </a:p>
          <a:p>
            <a:pPr algn="l"/>
            <a:endParaRPr lang="en-GB" sz="2000" dirty="0"/>
          </a:p>
          <a:p>
            <a:pPr algn="l"/>
            <a:endParaRPr lang="en-GB" sz="2000" dirty="0"/>
          </a:p>
          <a:p>
            <a:pPr algn="l"/>
            <a:endParaRPr lang="en-GB" sz="2000" dirty="0"/>
          </a:p>
          <a:p>
            <a:pPr algn="l"/>
            <a:endParaRPr lang="en-GB" sz="2000" dirty="0"/>
          </a:p>
          <a:p>
            <a:pPr algn="l"/>
            <a:r>
              <a:rPr lang="en-GB" sz="3500" dirty="0"/>
              <a:t>If you need a hint then look at the next slide. </a:t>
            </a:r>
          </a:p>
          <a:p>
            <a:pPr algn="l"/>
            <a:endParaRPr lang="en-GB" dirty="0"/>
          </a:p>
          <a:p>
            <a:pPr algn="l"/>
            <a:endParaRPr lang="en-GB" dirty="0"/>
          </a:p>
        </p:txBody>
      </p:sp>
      <p:pic>
        <p:nvPicPr>
          <p:cNvPr id="5" name="Picture 4">
            <a:extLst>
              <a:ext uri="{FF2B5EF4-FFF2-40B4-BE49-F238E27FC236}">
                <a16:creationId xmlns:a16="http://schemas.microsoft.com/office/drawing/2014/main" id="{CC1E2AD6-65D4-446C-8739-6E59388231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968" y="351451"/>
            <a:ext cx="8578866" cy="6155097"/>
          </a:xfrm>
          <a:prstGeom prst="rect">
            <a:avLst/>
          </a:prstGeom>
        </p:spPr>
      </p:pic>
      <p:graphicFrame>
        <p:nvGraphicFramePr>
          <p:cNvPr id="6" name="Table 5">
            <a:extLst>
              <a:ext uri="{FF2B5EF4-FFF2-40B4-BE49-F238E27FC236}">
                <a16:creationId xmlns:a16="http://schemas.microsoft.com/office/drawing/2014/main" id="{B390B347-8CC2-49BD-8781-D23E8A4A9F81}"/>
              </a:ext>
            </a:extLst>
          </p:cNvPr>
          <p:cNvGraphicFramePr>
            <a:graphicFrameLocks noGrp="1"/>
          </p:cNvGraphicFramePr>
          <p:nvPr>
            <p:extLst>
              <p:ext uri="{D42A27DB-BD31-4B8C-83A1-F6EECF244321}">
                <p14:modId xmlns:p14="http://schemas.microsoft.com/office/powerpoint/2010/main" val="183261427"/>
              </p:ext>
            </p:extLst>
          </p:nvPr>
        </p:nvGraphicFramePr>
        <p:xfrm>
          <a:off x="6632834" y="1600200"/>
          <a:ext cx="5373860" cy="1554480"/>
        </p:xfrm>
        <a:graphic>
          <a:graphicData uri="http://schemas.openxmlformats.org/drawingml/2006/table">
            <a:tbl>
              <a:tblPr firstRow="1" bandRow="1">
                <a:tableStyleId>{5C22544A-7EE6-4342-B048-85BDC9FD1C3A}</a:tableStyleId>
              </a:tblPr>
              <a:tblGrid>
                <a:gridCol w="1074772">
                  <a:extLst>
                    <a:ext uri="{9D8B030D-6E8A-4147-A177-3AD203B41FA5}">
                      <a16:colId xmlns:a16="http://schemas.microsoft.com/office/drawing/2014/main" val="3626579029"/>
                    </a:ext>
                  </a:extLst>
                </a:gridCol>
                <a:gridCol w="1074772">
                  <a:extLst>
                    <a:ext uri="{9D8B030D-6E8A-4147-A177-3AD203B41FA5}">
                      <a16:colId xmlns:a16="http://schemas.microsoft.com/office/drawing/2014/main" val="2044066505"/>
                    </a:ext>
                  </a:extLst>
                </a:gridCol>
                <a:gridCol w="1074772">
                  <a:extLst>
                    <a:ext uri="{9D8B030D-6E8A-4147-A177-3AD203B41FA5}">
                      <a16:colId xmlns:a16="http://schemas.microsoft.com/office/drawing/2014/main" val="2099225684"/>
                    </a:ext>
                  </a:extLst>
                </a:gridCol>
                <a:gridCol w="1074772">
                  <a:extLst>
                    <a:ext uri="{9D8B030D-6E8A-4147-A177-3AD203B41FA5}">
                      <a16:colId xmlns:a16="http://schemas.microsoft.com/office/drawing/2014/main" val="2414449991"/>
                    </a:ext>
                  </a:extLst>
                </a:gridCol>
                <a:gridCol w="1074772">
                  <a:extLst>
                    <a:ext uri="{9D8B030D-6E8A-4147-A177-3AD203B41FA5}">
                      <a16:colId xmlns:a16="http://schemas.microsoft.com/office/drawing/2014/main" val="2497828415"/>
                    </a:ext>
                  </a:extLst>
                </a:gridCol>
              </a:tblGrid>
              <a:tr h="526432">
                <a:tc>
                  <a:txBody>
                    <a:bodyPr/>
                    <a:lstStyle/>
                    <a:p>
                      <a:r>
                        <a:rPr lang="en-GB" dirty="0"/>
                        <a:t>Number of triangles</a:t>
                      </a:r>
                    </a:p>
                  </a:txBody>
                  <a:tcPr/>
                </a:tc>
                <a:tc>
                  <a:txBody>
                    <a:bodyPr/>
                    <a:lstStyle/>
                    <a:p>
                      <a:r>
                        <a:rPr lang="en-GB" dirty="0"/>
                        <a:t>1</a:t>
                      </a:r>
                    </a:p>
                  </a:txBody>
                  <a:tcPr/>
                </a:tc>
                <a:tc>
                  <a:txBody>
                    <a:bodyPr/>
                    <a:lstStyle/>
                    <a:p>
                      <a:r>
                        <a:rPr lang="en-GB" dirty="0"/>
                        <a:t>3</a:t>
                      </a:r>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966505174"/>
                  </a:ext>
                </a:extLst>
              </a:tr>
              <a:tr h="526432">
                <a:tc>
                  <a:txBody>
                    <a:bodyPr/>
                    <a:lstStyle/>
                    <a:p>
                      <a:r>
                        <a:rPr lang="en-GB" dirty="0"/>
                        <a:t>Pattern number</a:t>
                      </a:r>
                    </a:p>
                  </a:txBody>
                  <a:tcPr/>
                </a:tc>
                <a:tc>
                  <a:txBody>
                    <a:bodyPr/>
                    <a:lstStyle/>
                    <a:p>
                      <a:r>
                        <a:rPr lang="en-GB" dirty="0"/>
                        <a:t>1</a:t>
                      </a:r>
                    </a:p>
                  </a:txBody>
                  <a:tcPr/>
                </a:tc>
                <a:tc>
                  <a:txBody>
                    <a:bodyPr/>
                    <a:lstStyle/>
                    <a:p>
                      <a:r>
                        <a:rPr lang="en-GB" dirty="0"/>
                        <a:t>2</a:t>
                      </a:r>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50587805"/>
                  </a:ext>
                </a:extLst>
              </a:tr>
            </a:tbl>
          </a:graphicData>
        </a:graphic>
      </p:graphicFrame>
    </p:spTree>
    <p:extLst>
      <p:ext uri="{BB962C8B-B14F-4D97-AF65-F5344CB8AC3E}">
        <p14:creationId xmlns:p14="http://schemas.microsoft.com/office/powerpoint/2010/main" val="1560666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7B011-A225-4343-AB6F-88EA045F2BBA}"/>
              </a:ext>
            </a:extLst>
          </p:cNvPr>
          <p:cNvSpPr>
            <a:spLocks noGrp="1"/>
          </p:cNvSpPr>
          <p:nvPr>
            <p:ph type="title"/>
          </p:nvPr>
        </p:nvSpPr>
        <p:spPr>
          <a:xfrm>
            <a:off x="838200" y="365125"/>
            <a:ext cx="10515600" cy="4909240"/>
          </a:xfrm>
        </p:spPr>
        <p:txBody>
          <a:bodyPr/>
          <a:lstStyle/>
          <a:p>
            <a:r>
              <a:rPr lang="en-GB" dirty="0"/>
              <a:t>If we double the pattern number, are we closer to the number of triangles? </a:t>
            </a:r>
            <a:br>
              <a:rPr lang="en-GB" dirty="0"/>
            </a:br>
            <a:r>
              <a:rPr lang="en-GB" dirty="0"/>
              <a:t>What do we then need to do to the double to get the number of triangles? </a:t>
            </a:r>
            <a:br>
              <a:rPr lang="en-GB" dirty="0"/>
            </a:br>
            <a:r>
              <a:rPr lang="en-GB" dirty="0"/>
              <a:t>There is more than one step to this rule. </a:t>
            </a:r>
          </a:p>
        </p:txBody>
      </p:sp>
    </p:spTree>
    <p:extLst>
      <p:ext uri="{BB962C8B-B14F-4D97-AF65-F5344CB8AC3E}">
        <p14:creationId xmlns:p14="http://schemas.microsoft.com/office/powerpoint/2010/main" val="2959370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D8344C5-9382-4BDE-B01D-A382FCFB7EF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06017" y="238079"/>
            <a:ext cx="7238298" cy="3843590"/>
          </a:xfrm>
        </p:spPr>
      </p:pic>
      <p:sp>
        <p:nvSpPr>
          <p:cNvPr id="6" name="TextBox 5">
            <a:extLst>
              <a:ext uri="{FF2B5EF4-FFF2-40B4-BE49-F238E27FC236}">
                <a16:creationId xmlns:a16="http://schemas.microsoft.com/office/drawing/2014/main" id="{214B0DFC-4840-4C9F-9D66-00728A13A6EA}"/>
              </a:ext>
            </a:extLst>
          </p:cNvPr>
          <p:cNvSpPr txBox="1"/>
          <p:nvPr/>
        </p:nvSpPr>
        <p:spPr>
          <a:xfrm>
            <a:off x="795130" y="4187687"/>
            <a:ext cx="10813774" cy="1815882"/>
          </a:xfrm>
          <a:prstGeom prst="rect">
            <a:avLst/>
          </a:prstGeom>
          <a:noFill/>
        </p:spPr>
        <p:txBody>
          <a:bodyPr wrap="square" rtlCol="0">
            <a:spAutoFit/>
          </a:bodyPr>
          <a:lstStyle/>
          <a:p>
            <a:r>
              <a:rPr lang="en-GB" sz="2800" dirty="0"/>
              <a:t>The rule is we double the pattern number and subtract 1.</a:t>
            </a:r>
          </a:p>
          <a:p>
            <a:r>
              <a:rPr lang="en-GB" sz="2800" dirty="0"/>
              <a:t>If we use the letter n to represent any pattern number, we can write </a:t>
            </a:r>
          </a:p>
          <a:p>
            <a:r>
              <a:rPr lang="en-GB" sz="2800" dirty="0"/>
              <a:t>2n – 1. </a:t>
            </a:r>
          </a:p>
          <a:p>
            <a:endParaRPr lang="en-GB" sz="2800" dirty="0"/>
          </a:p>
        </p:txBody>
      </p:sp>
    </p:spTree>
    <p:extLst>
      <p:ext uri="{BB962C8B-B14F-4D97-AF65-F5344CB8AC3E}">
        <p14:creationId xmlns:p14="http://schemas.microsoft.com/office/powerpoint/2010/main" val="318842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06A9AE-637E-423C-BC0C-A2D8288C23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66480" y="239960"/>
            <a:ext cx="9259039" cy="6378079"/>
          </a:xfrm>
          <a:prstGeom prst="rect">
            <a:avLst/>
          </a:prstGeom>
        </p:spPr>
      </p:pic>
    </p:spTree>
    <p:extLst>
      <p:ext uri="{BB962C8B-B14F-4D97-AF65-F5344CB8AC3E}">
        <p14:creationId xmlns:p14="http://schemas.microsoft.com/office/powerpoint/2010/main" val="16581901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BC1C89C-A859-4714-A620-F7953AB025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8939" y="249155"/>
            <a:ext cx="9770543" cy="4455367"/>
          </a:xfrm>
          <a:prstGeom prst="rect">
            <a:avLst/>
          </a:prstGeom>
        </p:spPr>
      </p:pic>
      <p:pic>
        <p:nvPicPr>
          <p:cNvPr id="7" name="Picture 6">
            <a:extLst>
              <a:ext uri="{FF2B5EF4-FFF2-40B4-BE49-F238E27FC236}">
                <a16:creationId xmlns:a16="http://schemas.microsoft.com/office/drawing/2014/main" id="{365CF2EB-1CD1-4C67-BB7D-1B1D547A09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8413" y="3429000"/>
            <a:ext cx="3391886" cy="2927522"/>
          </a:xfrm>
          <a:prstGeom prst="rect">
            <a:avLst/>
          </a:prstGeom>
        </p:spPr>
      </p:pic>
    </p:spTree>
    <p:extLst>
      <p:ext uri="{BB962C8B-B14F-4D97-AF65-F5344CB8AC3E}">
        <p14:creationId xmlns:p14="http://schemas.microsoft.com/office/powerpoint/2010/main" val="840226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1FCD2-E7A1-41A7-8520-1D45BB0415A4}"/>
              </a:ext>
            </a:extLst>
          </p:cNvPr>
          <p:cNvSpPr>
            <a:spLocks noGrp="1"/>
          </p:cNvSpPr>
          <p:nvPr>
            <p:ph type="title"/>
          </p:nvPr>
        </p:nvSpPr>
        <p:spPr>
          <a:xfrm>
            <a:off x="838200" y="1584325"/>
            <a:ext cx="10515600" cy="1325563"/>
          </a:xfrm>
        </p:spPr>
        <p:txBody>
          <a:bodyPr/>
          <a:lstStyle/>
          <a:p>
            <a:r>
              <a:rPr lang="en-GB" dirty="0"/>
              <a:t>Complete the worksheet.</a:t>
            </a:r>
          </a:p>
        </p:txBody>
      </p:sp>
    </p:spTree>
    <p:extLst>
      <p:ext uri="{BB962C8B-B14F-4D97-AF65-F5344CB8AC3E}">
        <p14:creationId xmlns:p14="http://schemas.microsoft.com/office/powerpoint/2010/main" val="12651506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115</Words>
  <Application>Microsoft Office PowerPoint</Application>
  <PresentationFormat>Widescreen</PresentationFormat>
  <Paragraphs>21</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PowerPoint Presentation</vt:lpstr>
      <vt:lpstr>If we double the pattern number, are we closer to the number of triangles?  What do we then need to do to the double to get the number of triangles?  There is more than one step to this rule. </vt:lpstr>
      <vt:lpstr>PowerPoint Presentation</vt:lpstr>
      <vt:lpstr>PowerPoint Presentation</vt:lpstr>
      <vt:lpstr>PowerPoint Presentation</vt:lpstr>
      <vt:lpstr>Complete the worksheet.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 Coverdale</dc:creator>
  <cp:lastModifiedBy>Jo Coverdale</cp:lastModifiedBy>
  <cp:revision>2</cp:revision>
  <dcterms:created xsi:type="dcterms:W3CDTF">2021-07-12T10:02:14Z</dcterms:created>
  <dcterms:modified xsi:type="dcterms:W3CDTF">2021-07-12T10:10:40Z</dcterms:modified>
</cp:coreProperties>
</file>