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1"/>
  </p:notesMasterIdLst>
  <p:handoutMasterIdLst>
    <p:handoutMasterId r:id="rId22"/>
  </p:handoutMasterIdLst>
  <p:sldIdLst>
    <p:sldId id="261" r:id="rId2"/>
    <p:sldId id="258" r:id="rId3"/>
    <p:sldId id="263" r:id="rId4"/>
    <p:sldId id="264" r:id="rId5"/>
    <p:sldId id="269" r:id="rId6"/>
    <p:sldId id="270" r:id="rId7"/>
    <p:sldId id="271" r:id="rId8"/>
    <p:sldId id="272" r:id="rId9"/>
    <p:sldId id="273" r:id="rId10"/>
    <p:sldId id="274" r:id="rId11"/>
    <p:sldId id="275" r:id="rId12"/>
    <p:sldId id="276" r:id="rId13"/>
    <p:sldId id="277" r:id="rId14"/>
    <p:sldId id="279" r:id="rId15"/>
    <p:sldId id="278" r:id="rId16"/>
    <p:sldId id="280" r:id="rId17"/>
    <p:sldId id="281" r:id="rId18"/>
    <p:sldId id="268" r:id="rId19"/>
    <p:sldId id="282" r:id="rId20"/>
  </p:sldIdLst>
  <p:sldSz cx="9144000" cy="6858000" type="screen4x3"/>
  <p:notesSz cx="6858000" cy="9144000"/>
  <p:embeddedFontLst>
    <p:embeddedFont>
      <p:font typeface="Twinkl SemiBold" pitchFamily="2" charset="0"/>
      <p:bold r:id="rId23"/>
    </p:embeddedFont>
    <p:embeddedFont>
      <p:font typeface="Twinkl" pitchFamily="2" charset="0"/>
      <p:regular r:id="rId24"/>
      <p:bold r:id="rId25"/>
    </p:embeddedFont>
    <p:embeddedFont>
      <p:font typeface="Sassoon Infant Rg" panose="02000503030000020003" pitchFamily="50" charset="0"/>
      <p:regular r:id="rId26"/>
      <p:bold r:id="rId27"/>
    </p:embeddedFont>
    <p:embeddedFont>
      <p:font typeface="Tuffy" panose="020B0603060100000000" pitchFamily="34" charset="0"/>
      <p:regular r:id="rId28"/>
      <p:bold r:id="rId29"/>
      <p:italic r:id="rId30"/>
      <p:boldItalic r:id="rId31"/>
    </p:embeddedFont>
    <p:embeddedFont>
      <p:font typeface="Calibri" panose="020F0502020204030204" pitchFamily="34" charset="0"/>
      <p:regular r:id="rId32"/>
      <p:bold r:id="rId33"/>
      <p:italic r:id="rId34"/>
      <p:boldItalic r:id="rId35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17">
          <p15:clr>
            <a:srgbClr val="A4A3A4"/>
          </p15:clr>
        </p15:guide>
        <p15:guide id="4" orient="horz" pos="3997">
          <p15:clr>
            <a:srgbClr val="A4A3A4"/>
          </p15:clr>
        </p15:guide>
        <p15:guide id="5" pos="5465">
          <p15:clr>
            <a:srgbClr val="A4A3A4"/>
          </p15:clr>
        </p15:guide>
        <p15:guide id="6" orient="horz" pos="323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59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70B0"/>
    <a:srgbClr val="DACBE3"/>
    <a:srgbClr val="AD8CC0"/>
    <a:srgbClr val="E6DCEC"/>
    <a:srgbClr val="FEF9C6"/>
    <a:srgbClr val="FEFBDA"/>
    <a:srgbClr val="3399FF"/>
    <a:srgbClr val="DB518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111" d="100"/>
          <a:sy n="111" d="100"/>
        </p:scale>
        <p:origin x="1548" y="108"/>
      </p:cViewPr>
      <p:guideLst>
        <p:guide orient="horz" pos="2160"/>
        <p:guide pos="2880"/>
        <p:guide pos="317"/>
        <p:guide orient="horz" pos="3997"/>
        <p:guide pos="5465"/>
        <p:guide orient="horz" pos="323"/>
        <p:guide pos="476"/>
        <p:guide orient="horz" pos="459"/>
        <p:guide orient="horz" pos="3838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4.fntdata"/><Relationship Id="rId39" Type="http://schemas.openxmlformats.org/officeDocument/2006/relationships/tableStyles" Target="tableStyles.xml"/><Relationship Id="rId21" Type="http://schemas.openxmlformats.org/officeDocument/2006/relationships/notesMaster" Target="notesMasters/notesMaster1.xml"/><Relationship Id="rId34" Type="http://schemas.openxmlformats.org/officeDocument/2006/relationships/font" Target="fonts/font12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3.fntdata"/><Relationship Id="rId33" Type="http://schemas.openxmlformats.org/officeDocument/2006/relationships/font" Target="fonts/font11.fntdata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2.fntdata"/><Relationship Id="rId32" Type="http://schemas.openxmlformats.org/officeDocument/2006/relationships/font" Target="fonts/font10.fntdata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1.fntdata"/><Relationship Id="rId28" Type="http://schemas.openxmlformats.org/officeDocument/2006/relationships/font" Target="fonts/font6.fntdata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9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Relationship Id="rId27" Type="http://schemas.openxmlformats.org/officeDocument/2006/relationships/font" Target="fonts/font5.fntdata"/><Relationship Id="rId30" Type="http://schemas.openxmlformats.org/officeDocument/2006/relationships/font" Target="fonts/font8.fntdata"/><Relationship Id="rId35" Type="http://schemas.openxmlformats.org/officeDocument/2006/relationships/font" Target="fonts/font13.fntdata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D5740C58-8C02-42B7-A4C4-9ADE31CAE5CF}" type="datetimeFigureOut">
              <a:rPr lang="en-GB"/>
              <a:pPr>
                <a:defRPr/>
              </a:pPr>
              <a:t>02/01/2019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EBC885E1-BB98-481D-ABAA-CF1DFF4ECAE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A628010D-C367-4585-81B5-C18564C91A4B}" type="datetimeFigureOut">
              <a:rPr lang="en-GB"/>
              <a:pPr>
                <a:defRPr/>
              </a:pPr>
              <a:t>02/01/2019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57055B18-7342-4425-A230-2732E4E0843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253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2253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DC45C68-F69A-4D13-A212-CDC969C69EC2}" type="slidenum">
              <a:rPr lang="en-GB" altLang="en-US" smtClean="0">
                <a:latin typeface="Calibri" panose="020F050202020403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14</a:t>
            </a:fld>
            <a:endParaRPr lang="en-GB" altLang="en-US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pic>
        <p:nvPicPr>
          <p:cNvPr id="5" name="Picture 14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>
            <a:normAutofit/>
          </a:bodyPr>
          <a:lstStyle>
            <a:lvl1pPr algn="ctr">
              <a:defRPr sz="4000">
                <a:latin typeface="Twinkl SemiBold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Twinkl" pitchFamily="2" charset="0"/>
                <a:ea typeface="Twinkl" pitchFamily="2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16048652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pic>
        <p:nvPicPr>
          <p:cNvPr id="5" name="Picture 14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4000" b="1">
                <a:latin typeface="Twinkl SemiBold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Twinkl" pitchFamily="2" charset="0"/>
                <a:ea typeface="Twinkl" pitchFamily="2" charset="0"/>
              </a:defRPr>
            </a:lvl1pPr>
            <a:lvl2pPr>
              <a:defRPr sz="1600">
                <a:latin typeface="Twinkl" pitchFamily="2" charset="0"/>
                <a:ea typeface="Twinkl" pitchFamily="2" charset="0"/>
              </a:defRPr>
            </a:lvl2pPr>
            <a:lvl3pPr>
              <a:defRPr sz="1400">
                <a:latin typeface="Twinkl" pitchFamily="2" charset="0"/>
                <a:ea typeface="Twinkl" pitchFamily="2" charset="0"/>
              </a:defRPr>
            </a:lvl3pPr>
            <a:lvl4pPr>
              <a:defRPr sz="1400">
                <a:latin typeface="Twinkl" pitchFamily="2" charset="0"/>
                <a:ea typeface="Twinkl" pitchFamily="2" charset="0"/>
              </a:defRPr>
            </a:lvl4pPr>
            <a:lvl5pPr>
              <a:defRPr sz="1400">
                <a:latin typeface="Twinkl" pitchFamily="2" charset="0"/>
                <a:ea typeface="Twinkl" pitchFamily="2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1031279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4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Twinkl SemiBold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Twinkl" pitchFamily="2" charset="0"/>
                <a:ea typeface="Twinkl" pitchFamily="2" charset="0"/>
              </a:defRPr>
            </a:lvl1pPr>
            <a:lvl2pPr>
              <a:defRPr sz="1600">
                <a:latin typeface="Twinkl" pitchFamily="2" charset="0"/>
                <a:ea typeface="Twinkl" pitchFamily="2" charset="0"/>
              </a:defRPr>
            </a:lvl2pPr>
            <a:lvl3pPr>
              <a:defRPr sz="1400">
                <a:latin typeface="Twinkl" pitchFamily="2" charset="0"/>
                <a:ea typeface="Twinkl" pitchFamily="2" charset="0"/>
              </a:defRPr>
            </a:lvl3pPr>
            <a:lvl4pPr>
              <a:defRPr sz="1400">
                <a:latin typeface="Twinkl" pitchFamily="2" charset="0"/>
                <a:ea typeface="Twinkl" pitchFamily="2" charset="0"/>
              </a:defRPr>
            </a:lvl4pPr>
            <a:lvl5pPr>
              <a:defRPr sz="1400">
                <a:latin typeface="Twinkl" pitchFamily="2" charset="0"/>
                <a:ea typeface="Twinkl" pitchFamily="2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8398754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3775686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173752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373600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8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3" r:id="rId1"/>
    <p:sldLayoutId id="2147483744" r:id="rId2"/>
    <p:sldLayoutId id="2147483745" r:id="rId3"/>
    <p:sldLayoutId id="2147483741" r:id="rId4"/>
    <p:sldLayoutId id="2147483742" r:id="rId5"/>
    <p:sldLayoutId id="2147483746" r:id="rId6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kern="1200">
          <a:solidFill>
            <a:srgbClr val="1C1C1C"/>
          </a:solidFill>
          <a:latin typeface="Twinkl SemiBold" pitchFamily="2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2" charset="0"/>
          <a:ea typeface="Twinkl" pitchFamily="2" charset="0"/>
          <a:cs typeface="Twinkl" pitchFamily="2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2" charset="0"/>
          <a:ea typeface="Twinkl" pitchFamily="2" charset="0"/>
          <a:cs typeface="Twinkl" pitchFamily="2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Twinkl" pitchFamily="2" charset="0"/>
          <a:cs typeface="Twinkl" pitchFamily="2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Twinkl" pitchFamily="2" charset="0"/>
          <a:cs typeface="Twinkl" pitchFamily="2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Twinkl" pitchFamily="2" charset="0"/>
          <a:cs typeface="Twinkl" pitchFamily="2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13" Type="http://schemas.openxmlformats.org/officeDocument/2006/relationships/image" Target="../media/image18.jpeg"/><Relationship Id="rId3" Type="http://schemas.openxmlformats.org/officeDocument/2006/relationships/image" Target="../media/image8.jpeg"/><Relationship Id="rId7" Type="http://schemas.openxmlformats.org/officeDocument/2006/relationships/image" Target="../media/image12.jpeg"/><Relationship Id="rId12" Type="http://schemas.openxmlformats.org/officeDocument/2006/relationships/image" Target="../media/image17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11" Type="http://schemas.openxmlformats.org/officeDocument/2006/relationships/image" Target="../media/image16.jpeg"/><Relationship Id="rId5" Type="http://schemas.openxmlformats.org/officeDocument/2006/relationships/image" Target="../media/image10.jpeg"/><Relationship Id="rId10" Type="http://schemas.openxmlformats.org/officeDocument/2006/relationships/image" Target="../media/image15.jpeg"/><Relationship Id="rId4" Type="http://schemas.openxmlformats.org/officeDocument/2006/relationships/image" Target="../media/image9.jpeg"/><Relationship Id="rId9" Type="http://schemas.openxmlformats.org/officeDocument/2006/relationships/image" Target="../media/image14.jpeg"/><Relationship Id="rId14" Type="http://schemas.openxmlformats.org/officeDocument/2006/relationships/image" Target="../media/image19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21.jpeg"/><Relationship Id="rId7" Type="http://schemas.openxmlformats.org/officeDocument/2006/relationships/image" Target="../media/image25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10" Type="http://schemas.openxmlformats.org/officeDocument/2006/relationships/image" Target="../media/image27.png"/><Relationship Id="rId4" Type="http://schemas.openxmlformats.org/officeDocument/2006/relationships/image" Target="../media/image22.jpeg"/><Relationship Id="rId9" Type="http://schemas.openxmlformats.org/officeDocument/2006/relationships/image" Target="../media/image2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0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9.png"/><Relationship Id="rId5" Type="http://schemas.openxmlformats.org/officeDocument/2006/relationships/image" Target="../media/image19.png"/><Relationship Id="rId4" Type="http://schemas.openxmlformats.org/officeDocument/2006/relationships/image" Target="../media/image2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0.png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31.png"/><Relationship Id="rId5" Type="http://schemas.openxmlformats.org/officeDocument/2006/relationships/image" Target="../media/image29.png"/><Relationship Id="rId4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0.png"/><Relationship Id="rId2" Type="http://schemas.openxmlformats.org/officeDocument/2006/relationships/audio" Target="../media/media3.WAV"/><Relationship Id="rId1" Type="http://schemas.microsoft.com/office/2007/relationships/media" Target="../media/media3.WAV"/><Relationship Id="rId6" Type="http://schemas.openxmlformats.org/officeDocument/2006/relationships/image" Target="../media/image32.png"/><Relationship Id="rId5" Type="http://schemas.openxmlformats.org/officeDocument/2006/relationships/image" Target="../media/image29.png"/><Relationship Id="rId4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0.png"/><Relationship Id="rId2" Type="http://schemas.openxmlformats.org/officeDocument/2006/relationships/audio" Target="../media/media4.WAV"/><Relationship Id="rId1" Type="http://schemas.microsoft.com/office/2007/relationships/media" Target="../media/media4.WAV"/><Relationship Id="rId6" Type="http://schemas.openxmlformats.org/officeDocument/2006/relationships/image" Target="../media/image33.png"/><Relationship Id="rId5" Type="http://schemas.openxmlformats.org/officeDocument/2006/relationships/image" Target="../media/image29.png"/><Relationship Id="rId4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0.png"/><Relationship Id="rId2" Type="http://schemas.openxmlformats.org/officeDocument/2006/relationships/audio" Target="../media/media5.WAV"/><Relationship Id="rId1" Type="http://schemas.microsoft.com/office/2007/relationships/media" Target="../media/media5.WAV"/><Relationship Id="rId6" Type="http://schemas.openxmlformats.org/officeDocument/2006/relationships/image" Target="../media/image34.png"/><Relationship Id="rId5" Type="http://schemas.openxmlformats.org/officeDocument/2006/relationships/image" Target="../media/image29.png"/><Relationship Id="rId4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0.png"/><Relationship Id="rId2" Type="http://schemas.openxmlformats.org/officeDocument/2006/relationships/audio" Target="../media/media6.WAV"/><Relationship Id="rId1" Type="http://schemas.microsoft.com/office/2007/relationships/media" Target="../media/media6.WAV"/><Relationship Id="rId6" Type="http://schemas.openxmlformats.org/officeDocument/2006/relationships/image" Target="../media/image35.png"/><Relationship Id="rId5" Type="http://schemas.openxmlformats.org/officeDocument/2006/relationships/image" Target="../media/image29.png"/><Relationship Id="rId4" Type="http://schemas.openxmlformats.org/officeDocument/2006/relationships/image" Target="../media/image1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0.png"/><Relationship Id="rId2" Type="http://schemas.openxmlformats.org/officeDocument/2006/relationships/audio" Target="../media/media7.WAV"/><Relationship Id="rId1" Type="http://schemas.microsoft.com/office/2007/relationships/media" Target="../media/media7.WAV"/><Relationship Id="rId6" Type="http://schemas.openxmlformats.org/officeDocument/2006/relationships/image" Target="../media/image36.png"/><Relationship Id="rId5" Type="http://schemas.openxmlformats.org/officeDocument/2006/relationships/image" Target="../media/image29.png"/><Relationship Id="rId4" Type="http://schemas.openxmlformats.org/officeDocument/2006/relationships/image" Target="../media/image19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jpeg"/><Relationship Id="rId3" Type="http://schemas.openxmlformats.org/officeDocument/2006/relationships/image" Target="../media/image37.jpeg"/><Relationship Id="rId7" Type="http://schemas.openxmlformats.org/officeDocument/2006/relationships/image" Target="../media/image41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jpeg"/><Relationship Id="rId5" Type="http://schemas.openxmlformats.org/officeDocument/2006/relationships/image" Target="../media/image39.jpeg"/><Relationship Id="rId4" Type="http://schemas.openxmlformats.org/officeDocument/2006/relationships/image" Target="../media/image38.jpeg"/><Relationship Id="rId9" Type="http://schemas.openxmlformats.org/officeDocument/2006/relationships/image" Target="../media/image43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audio" Target="../media/media7.WAV"/><Relationship Id="rId13" Type="http://schemas.openxmlformats.org/officeDocument/2006/relationships/slideLayout" Target="../slideLayouts/slideLayout2.xml"/><Relationship Id="rId18" Type="http://schemas.openxmlformats.org/officeDocument/2006/relationships/image" Target="../media/image46.png"/><Relationship Id="rId3" Type="http://schemas.microsoft.com/office/2007/relationships/media" Target="../media/media4.WAV"/><Relationship Id="rId21" Type="http://schemas.openxmlformats.org/officeDocument/2006/relationships/image" Target="../media/image49.png"/><Relationship Id="rId7" Type="http://schemas.microsoft.com/office/2007/relationships/media" Target="../media/media7.WAV"/><Relationship Id="rId12" Type="http://schemas.openxmlformats.org/officeDocument/2006/relationships/audio" Target="../media/media1.WAV"/><Relationship Id="rId17" Type="http://schemas.openxmlformats.org/officeDocument/2006/relationships/image" Target="../media/image45.png"/><Relationship Id="rId2" Type="http://schemas.openxmlformats.org/officeDocument/2006/relationships/audio" Target="../media/media6.WAV"/><Relationship Id="rId16" Type="http://schemas.openxmlformats.org/officeDocument/2006/relationships/image" Target="../media/image44.png"/><Relationship Id="rId20" Type="http://schemas.openxmlformats.org/officeDocument/2006/relationships/image" Target="../media/image48.png"/><Relationship Id="rId1" Type="http://schemas.microsoft.com/office/2007/relationships/media" Target="../media/media6.WAV"/><Relationship Id="rId6" Type="http://schemas.openxmlformats.org/officeDocument/2006/relationships/audio" Target="../media/media2.WAV"/><Relationship Id="rId11" Type="http://schemas.microsoft.com/office/2007/relationships/media" Target="../media/media1.WAV"/><Relationship Id="rId24" Type="http://schemas.openxmlformats.org/officeDocument/2006/relationships/image" Target="../media/image30.png"/><Relationship Id="rId5" Type="http://schemas.microsoft.com/office/2007/relationships/media" Target="../media/media2.WAV"/><Relationship Id="rId15" Type="http://schemas.openxmlformats.org/officeDocument/2006/relationships/image" Target="../media/image19.png"/><Relationship Id="rId23" Type="http://schemas.openxmlformats.org/officeDocument/2006/relationships/image" Target="../media/image51.png"/><Relationship Id="rId10" Type="http://schemas.openxmlformats.org/officeDocument/2006/relationships/audio" Target="../media/media3.WAV"/><Relationship Id="rId19" Type="http://schemas.openxmlformats.org/officeDocument/2006/relationships/image" Target="../media/image47.png"/><Relationship Id="rId4" Type="http://schemas.openxmlformats.org/officeDocument/2006/relationships/audio" Target="../media/media4.WAV"/><Relationship Id="rId9" Type="http://schemas.microsoft.com/office/2007/relationships/media" Target="../media/media3.WAV"/><Relationship Id="rId14" Type="http://schemas.openxmlformats.org/officeDocument/2006/relationships/notesSlide" Target="../notesSlides/notesSlide1.xml"/><Relationship Id="rId22" Type="http://schemas.openxmlformats.org/officeDocument/2006/relationships/image" Target="../media/image50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png"/><Relationship Id="rId3" Type="http://schemas.openxmlformats.org/officeDocument/2006/relationships/image" Target="../media/image52.png"/><Relationship Id="rId7" Type="http://schemas.openxmlformats.org/officeDocument/2006/relationships/image" Target="../media/image56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5.png"/><Relationship Id="rId5" Type="http://schemas.openxmlformats.org/officeDocument/2006/relationships/image" Target="../media/image54.png"/><Relationship Id="rId4" Type="http://schemas.openxmlformats.org/officeDocument/2006/relationships/image" Target="../media/image53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png"/><Relationship Id="rId3" Type="http://schemas.openxmlformats.org/officeDocument/2006/relationships/image" Target="../media/image58.png"/><Relationship Id="rId7" Type="http://schemas.openxmlformats.org/officeDocument/2006/relationships/image" Target="../media/image62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1.png"/><Relationship Id="rId5" Type="http://schemas.openxmlformats.org/officeDocument/2006/relationships/image" Target="../media/image60.png"/><Relationship Id="rId4" Type="http://schemas.openxmlformats.org/officeDocument/2006/relationships/image" Target="../media/image59.png"/><Relationship Id="rId9" Type="http://schemas.openxmlformats.org/officeDocument/2006/relationships/image" Target="../media/image64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1.png"/><Relationship Id="rId13" Type="http://schemas.openxmlformats.org/officeDocument/2006/relationships/image" Target="../media/image76.png"/><Relationship Id="rId18" Type="http://schemas.openxmlformats.org/officeDocument/2006/relationships/image" Target="../media/image81.png"/><Relationship Id="rId3" Type="http://schemas.openxmlformats.org/officeDocument/2006/relationships/image" Target="../media/image66.png"/><Relationship Id="rId7" Type="http://schemas.openxmlformats.org/officeDocument/2006/relationships/image" Target="../media/image70.png"/><Relationship Id="rId12" Type="http://schemas.openxmlformats.org/officeDocument/2006/relationships/image" Target="../media/image75.png"/><Relationship Id="rId17" Type="http://schemas.openxmlformats.org/officeDocument/2006/relationships/image" Target="../media/image80.png"/><Relationship Id="rId2" Type="http://schemas.openxmlformats.org/officeDocument/2006/relationships/image" Target="../media/image65.png"/><Relationship Id="rId16" Type="http://schemas.openxmlformats.org/officeDocument/2006/relationships/image" Target="../media/image7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9.png"/><Relationship Id="rId11" Type="http://schemas.openxmlformats.org/officeDocument/2006/relationships/image" Target="../media/image74.png"/><Relationship Id="rId5" Type="http://schemas.openxmlformats.org/officeDocument/2006/relationships/image" Target="../media/image68.png"/><Relationship Id="rId15" Type="http://schemas.openxmlformats.org/officeDocument/2006/relationships/image" Target="../media/image78.png"/><Relationship Id="rId10" Type="http://schemas.openxmlformats.org/officeDocument/2006/relationships/image" Target="../media/image73.png"/><Relationship Id="rId19" Type="http://schemas.openxmlformats.org/officeDocument/2006/relationships/image" Target="../media/image82.png"/><Relationship Id="rId4" Type="http://schemas.openxmlformats.org/officeDocument/2006/relationships/image" Target="../media/image67.png"/><Relationship Id="rId9" Type="http://schemas.openxmlformats.org/officeDocument/2006/relationships/image" Target="../media/image72.png"/><Relationship Id="rId14" Type="http://schemas.openxmlformats.org/officeDocument/2006/relationships/image" Target="../media/image77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7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7463"/>
            <a:ext cx="9144000" cy="68802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5" name="TextBox 6"/>
          <p:cNvSpPr txBox="1">
            <a:spLocks noChangeArrowheads="1"/>
          </p:cNvSpPr>
          <p:nvPr/>
        </p:nvSpPr>
        <p:spPr bwMode="auto">
          <a:xfrm>
            <a:off x="2071688" y="6383338"/>
            <a:ext cx="49926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bg1"/>
                </a:solidFill>
                <a:latin typeface="Tuffy" panose="020B0603060100000000" pitchFamily="34" charset="0"/>
              </a:rPr>
              <a:t>Year One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6251575"/>
            <a:ext cx="9144000" cy="61118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0" y="6251575"/>
            <a:ext cx="9261475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198" name="TextBox 10"/>
          <p:cNvSpPr txBox="1">
            <a:spLocks noChangeArrowheads="1"/>
          </p:cNvSpPr>
          <p:nvPr/>
        </p:nvSpPr>
        <p:spPr bwMode="auto">
          <a:xfrm>
            <a:off x="2206625" y="6483350"/>
            <a:ext cx="4733925" cy="20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00" b="1">
                <a:solidFill>
                  <a:schemeClr val="bg1"/>
                </a:solidFill>
                <a:latin typeface="Tuffy" panose="020B0603060100000000" pitchFamily="34" charset="0"/>
              </a:rPr>
              <a:t>French</a:t>
            </a:r>
            <a:r>
              <a:rPr lang="en-GB" altLang="en-US" sz="800">
                <a:solidFill>
                  <a:schemeClr val="bg1"/>
                </a:solidFill>
                <a:latin typeface="Tuffy" panose="020B0603060100000000" pitchFamily="34" charset="0"/>
              </a:rPr>
              <a:t> | Year 6 | Let’s Visit a French Town | I Go to School to Learn | Lesson 2</a:t>
            </a:r>
          </a:p>
        </p:txBody>
      </p:sp>
      <p:sp>
        <p:nvSpPr>
          <p:cNvPr id="8199" name="Text Placeholder 16"/>
          <p:cNvSpPr>
            <a:spLocks noGrp="1"/>
          </p:cNvSpPr>
          <p:nvPr>
            <p:ph type="body" sz="quarter" idx="10"/>
          </p:nvPr>
        </p:nvSpPr>
        <p:spPr>
          <a:xfrm>
            <a:off x="1655763" y="3200400"/>
            <a:ext cx="5832475" cy="542925"/>
          </a:xfrm>
        </p:spPr>
        <p:txBody>
          <a:bodyPr/>
          <a:lstStyle/>
          <a:p>
            <a:pPr eaLnBrk="1" hangingPunct="1"/>
            <a:r>
              <a:rPr lang="en-GB" altLang="en-US"/>
              <a:t>Let’s Visit a French Town</a:t>
            </a:r>
          </a:p>
        </p:txBody>
      </p:sp>
      <p:sp>
        <p:nvSpPr>
          <p:cNvPr id="8200" name="Title 17"/>
          <p:cNvSpPr>
            <a:spLocks noGrp="1"/>
          </p:cNvSpPr>
          <p:nvPr>
            <p:ph type="title"/>
          </p:nvPr>
        </p:nvSpPr>
        <p:spPr>
          <a:xfrm>
            <a:off x="539750" y="2359025"/>
            <a:ext cx="8064500" cy="655638"/>
          </a:xfrm>
        </p:spPr>
        <p:txBody>
          <a:bodyPr/>
          <a:lstStyle/>
          <a:p>
            <a:pPr eaLnBrk="1" hangingPunct="1"/>
            <a:r>
              <a:rPr lang="en-GB" altLang="en-US"/>
              <a:t>French</a:t>
            </a:r>
          </a:p>
        </p:txBody>
      </p:sp>
      <p:pic>
        <p:nvPicPr>
          <p:cNvPr id="8201" name="Picture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65550" y="982663"/>
            <a:ext cx="1612900" cy="1071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19" name="Picture 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76725" y="6384925"/>
            <a:ext cx="590550" cy="376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0" name="Rectangle 8"/>
          <p:cNvSpPr>
            <a:spLocks noChangeArrowheads="1"/>
          </p:cNvSpPr>
          <p:nvPr/>
        </p:nvSpPr>
        <p:spPr bwMode="auto">
          <a:xfrm>
            <a:off x="0" y="5062538"/>
            <a:ext cx="91440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fr-FR" altLang="en-US" sz="4000" b="1">
                <a:solidFill>
                  <a:srgbClr val="9970B0"/>
                </a:solidFill>
                <a:latin typeface="Twinkl SemiBold" pitchFamily="2" charset="0"/>
              </a:rPr>
              <a:t>Je vais à l’ école pour apprendre</a:t>
            </a:r>
            <a:endParaRPr lang="en-GB" altLang="en-US" sz="4000" b="1">
              <a:solidFill>
                <a:srgbClr val="9970B0"/>
              </a:solidFill>
              <a:latin typeface="Twinkl SemiBold" pitchFamily="2" charset="0"/>
            </a:endParaRPr>
          </a:p>
        </p:txBody>
      </p:sp>
      <p:sp>
        <p:nvSpPr>
          <p:cNvPr id="9221" name="Rectangle 9"/>
          <p:cNvSpPr>
            <a:spLocks noChangeArrowheads="1"/>
          </p:cNvSpPr>
          <p:nvPr/>
        </p:nvSpPr>
        <p:spPr bwMode="auto">
          <a:xfrm>
            <a:off x="2349500" y="5702300"/>
            <a:ext cx="44450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000" b="1">
                <a:solidFill>
                  <a:srgbClr val="9970B0"/>
                </a:solidFill>
                <a:latin typeface="Twinkl SemiBold" pitchFamily="2" charset="0"/>
              </a:rPr>
              <a:t>(I Go to School to Learn)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10244" name="Title 1"/>
          <p:cNvSpPr txBox="1">
            <a:spLocks/>
          </p:cNvSpPr>
          <p:nvPr/>
        </p:nvSpPr>
        <p:spPr bwMode="auto"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solidFill>
                  <a:schemeClr val="tx1"/>
                </a:solidFill>
                <a:latin typeface="Twinkl SemiBold" pitchFamily="2" charset="0"/>
              </a:rPr>
              <a:t>Success Criteria</a:t>
            </a:r>
          </a:p>
        </p:txBody>
      </p:sp>
      <p:sp>
        <p:nvSpPr>
          <p:cNvPr id="10245" name="Title 1"/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solidFill>
                  <a:schemeClr val="tx1"/>
                </a:solidFill>
                <a:latin typeface="Twinkl SemiBold" pitchFamily="2" charset="0"/>
              </a:rPr>
              <a:t>Aim</a:t>
            </a:r>
          </a:p>
        </p:txBody>
      </p:sp>
      <p:sp>
        <p:nvSpPr>
          <p:cNvPr id="10246" name="Content Placeholder 15"/>
          <p:cNvSpPr>
            <a:spLocks noGrp="1"/>
          </p:cNvSpPr>
          <p:nvPr>
            <p:ph idx="1"/>
          </p:nvPr>
        </p:nvSpPr>
        <p:spPr>
          <a:xfrm>
            <a:off x="628650" y="1127125"/>
            <a:ext cx="7886700" cy="1409700"/>
          </a:xfrm>
        </p:spPr>
        <p:txBody>
          <a:bodyPr/>
          <a:lstStyle/>
          <a:p>
            <a:pPr eaLnBrk="1" hangingPunct="1"/>
            <a:r>
              <a:rPr lang="en-GB" altLang="en-US"/>
              <a:t>I can explain to someone why I do something.</a:t>
            </a: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I can vary the noun and verb appropriately for my purpose.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I can talk about what there is to do in my town.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I can use gestures to support what I am saying.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23"/>
          <p:cNvSpPr/>
          <p:nvPr/>
        </p:nvSpPr>
        <p:spPr>
          <a:xfrm>
            <a:off x="755650" y="2051050"/>
            <a:ext cx="7632700" cy="787400"/>
          </a:xfrm>
          <a:prstGeom prst="rect">
            <a:avLst/>
          </a:prstGeom>
          <a:solidFill>
            <a:srgbClr val="E6DC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755650" y="2928938"/>
            <a:ext cx="7632700" cy="3163887"/>
          </a:xfrm>
          <a:prstGeom prst="rect">
            <a:avLst/>
          </a:prstGeom>
          <a:solidFill>
            <a:srgbClr val="AD8C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1268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algn="ctr" eaLnBrk="1" hangingPunct="1"/>
            <a:r>
              <a:rPr lang="fr-FR" altLang="en-US"/>
              <a:t>Cherchez vos partenaires</a:t>
            </a:r>
            <a:br>
              <a:rPr lang="fr-FR" altLang="en-US"/>
            </a:br>
            <a:r>
              <a:rPr lang="en-GB" altLang="en-US" sz="2800"/>
              <a:t>(Find Your Partners)</a:t>
            </a:r>
          </a:p>
        </p:txBody>
      </p:sp>
      <p:grpSp>
        <p:nvGrpSpPr>
          <p:cNvPr id="11269" name="Group 19"/>
          <p:cNvGrpSpPr>
            <a:grpSpLocks/>
          </p:cNvGrpSpPr>
          <p:nvPr/>
        </p:nvGrpSpPr>
        <p:grpSpPr bwMode="auto">
          <a:xfrm>
            <a:off x="1528763" y="3255963"/>
            <a:ext cx="6103937" cy="1158875"/>
            <a:chOff x="1024466" y="2343803"/>
            <a:chExt cx="7025213" cy="1498601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024466" y="2343803"/>
              <a:ext cx="2201659" cy="1498601"/>
            </a:xfrm>
            <a:prstGeom prst="rect">
              <a:avLst/>
            </a:prstGeom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5" name="Picture 4"/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rot="21271575">
              <a:off x="1994657" y="2343803"/>
              <a:ext cx="2201660" cy="1498601"/>
            </a:xfrm>
            <a:prstGeom prst="rect">
              <a:avLst/>
            </a:prstGeom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8" name="Picture 7"/>
            <p:cNvPicPr>
              <a:picLocks noChangeAspect="1"/>
            </p:cNvPicPr>
            <p:nvPr/>
          </p:nvPicPr>
          <p:blipFill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2966677" y="2343803"/>
              <a:ext cx="2172427" cy="1498601"/>
            </a:xfrm>
            <a:prstGeom prst="rect">
              <a:avLst/>
            </a:prstGeom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11" name="Picture 10"/>
            <p:cNvPicPr>
              <a:picLocks noChangeAspect="1"/>
            </p:cNvPicPr>
            <p:nvPr/>
          </p:nvPicPr>
          <p:blipFill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rot="235964">
              <a:off x="3909462" y="2343803"/>
              <a:ext cx="2201660" cy="1498601"/>
            </a:xfrm>
            <a:prstGeom prst="rect">
              <a:avLst/>
            </a:prstGeom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12" name="Picture 11"/>
            <p:cNvPicPr>
              <a:picLocks noChangeAspect="1"/>
            </p:cNvPicPr>
            <p:nvPr/>
          </p:nvPicPr>
          <p:blipFill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rot="21234273">
              <a:off x="4879655" y="2343803"/>
              <a:ext cx="2201659" cy="1498601"/>
            </a:xfrm>
            <a:prstGeom prst="rect">
              <a:avLst/>
            </a:prstGeom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13" name="Picture 12"/>
            <p:cNvPicPr>
              <a:picLocks noChangeAspect="1"/>
            </p:cNvPicPr>
            <p:nvPr/>
          </p:nvPicPr>
          <p:blipFill rotWithShape="1"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849846" y="2364332"/>
              <a:ext cx="2199833" cy="1478072"/>
            </a:xfrm>
            <a:prstGeom prst="rect">
              <a:avLst/>
            </a:prstGeom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</p:pic>
      </p:grpSp>
      <p:grpSp>
        <p:nvGrpSpPr>
          <p:cNvPr id="11270" name="Group 20"/>
          <p:cNvGrpSpPr>
            <a:grpSpLocks/>
          </p:cNvGrpSpPr>
          <p:nvPr/>
        </p:nvGrpSpPr>
        <p:grpSpPr bwMode="auto">
          <a:xfrm>
            <a:off x="1541463" y="4656138"/>
            <a:ext cx="6083300" cy="1154112"/>
            <a:chOff x="1035478" y="4190768"/>
            <a:chExt cx="7000178" cy="1492731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 rotWithShape="1"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035478" y="4201034"/>
              <a:ext cx="2190295" cy="1482465"/>
            </a:xfrm>
            <a:prstGeom prst="rect">
              <a:avLst/>
            </a:prstGeom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 rotWithShape="1"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rot="280804">
              <a:off x="1824642" y="4201034"/>
              <a:ext cx="2172028" cy="1482465"/>
            </a:xfrm>
            <a:prstGeom prst="rect">
              <a:avLst/>
            </a:prstGeom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15" name="Picture 14"/>
            <p:cNvPicPr>
              <a:picLocks noChangeAspect="1"/>
            </p:cNvPicPr>
            <p:nvPr/>
          </p:nvPicPr>
          <p:blipFill rotWithShape="1">
            <a:blip r:embed="rId10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rot="21307492">
              <a:off x="2929837" y="4190768"/>
              <a:ext cx="2170201" cy="1482465"/>
            </a:xfrm>
            <a:prstGeom prst="rect">
              <a:avLst/>
            </a:prstGeom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16" name="Picture 15"/>
            <p:cNvPicPr>
              <a:picLocks noChangeAspect="1"/>
            </p:cNvPicPr>
            <p:nvPr/>
          </p:nvPicPr>
          <p:blipFill rotWithShape="1">
            <a:blip r:embed="rId11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rot="198113">
              <a:off x="3828607" y="4190768"/>
              <a:ext cx="2172029" cy="1482465"/>
            </a:xfrm>
            <a:prstGeom prst="rect">
              <a:avLst/>
            </a:prstGeom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17" name="Picture 16"/>
            <p:cNvPicPr>
              <a:picLocks noChangeAspect="1"/>
            </p:cNvPicPr>
            <p:nvPr/>
          </p:nvPicPr>
          <p:blipFill rotWithShape="1">
            <a:blip r:embed="rId1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rot="21194516">
              <a:off x="4983125" y="4201034"/>
              <a:ext cx="2172029" cy="1482465"/>
            </a:xfrm>
            <a:prstGeom prst="rect">
              <a:avLst/>
            </a:prstGeom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18" name="Picture 17"/>
            <p:cNvPicPr>
              <a:picLocks noChangeAspect="1"/>
            </p:cNvPicPr>
            <p:nvPr/>
          </p:nvPicPr>
          <p:blipFill rotWithShape="1">
            <a:blip r:embed="rId1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863627" y="4201034"/>
              <a:ext cx="2172029" cy="1482465"/>
            </a:xfrm>
            <a:prstGeom prst="rect">
              <a:avLst/>
            </a:prstGeom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</p:pic>
      </p:grpSp>
      <p:sp>
        <p:nvSpPr>
          <p:cNvPr id="11271" name="Rectangle 22"/>
          <p:cNvSpPr>
            <a:spLocks noChangeArrowheads="1"/>
          </p:cNvSpPr>
          <p:nvPr/>
        </p:nvSpPr>
        <p:spPr bwMode="auto">
          <a:xfrm>
            <a:off x="755650" y="2120900"/>
            <a:ext cx="775335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  <a:latin typeface="Sassoon Infant Rg" panose="02000503030000020003" pitchFamily="50" charset="0"/>
              </a:rPr>
              <a:t>Do you know the names of places in a town?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  <a:latin typeface="Sassoon Infant Rg" panose="02000503030000020003" pitchFamily="50" charset="0"/>
              </a:rPr>
              <a:t>Can you match up the English and French words?</a:t>
            </a:r>
          </a:p>
        </p:txBody>
      </p:sp>
      <p:pic>
        <p:nvPicPr>
          <p:cNvPr id="11272" name="Whole Class"/>
          <p:cNvPicPr>
            <a:picLocks noChangeAspect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/>
          <p:nvPr/>
        </p:nvSpPr>
        <p:spPr>
          <a:xfrm>
            <a:off x="755650" y="2776538"/>
            <a:ext cx="7632700" cy="3316287"/>
          </a:xfrm>
          <a:prstGeom prst="rect">
            <a:avLst/>
          </a:prstGeom>
          <a:solidFill>
            <a:srgbClr val="AD8C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2291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algn="ctr" eaLnBrk="1" hangingPunct="1"/>
            <a:r>
              <a:rPr lang="fr-FR" altLang="en-US"/>
              <a:t>Qu’est-ce qu’on fait? </a:t>
            </a:r>
            <a:br>
              <a:rPr lang="fr-FR" altLang="en-US"/>
            </a:br>
            <a:r>
              <a:rPr lang="en-GB" altLang="en-US" sz="2800"/>
              <a:t>(What Are We Doing?)</a:t>
            </a:r>
          </a:p>
        </p:txBody>
      </p:sp>
      <p:pic>
        <p:nvPicPr>
          <p:cNvPr id="12292" name="Picture 22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-385260">
            <a:off x="1038225" y="3086100"/>
            <a:ext cx="2073275" cy="1285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3" name="Picture 2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310753">
            <a:off x="2209800" y="3003550"/>
            <a:ext cx="2073275" cy="1285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4" name="Picture 24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-435764">
            <a:off x="3609975" y="3028950"/>
            <a:ext cx="2073275" cy="1285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5" name="Picture 19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-399411">
            <a:off x="1063625" y="4556125"/>
            <a:ext cx="2046288" cy="127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6" name="Picture 20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238964">
            <a:off x="1792288" y="4578350"/>
            <a:ext cx="2046287" cy="127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7" name="Picture 21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-430948">
            <a:off x="2633663" y="4591050"/>
            <a:ext cx="2047875" cy="127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" name="Rectangle 25"/>
          <p:cNvSpPr/>
          <p:nvPr/>
        </p:nvSpPr>
        <p:spPr>
          <a:xfrm>
            <a:off x="755650" y="2051050"/>
            <a:ext cx="7632700" cy="608013"/>
          </a:xfrm>
          <a:prstGeom prst="rect">
            <a:avLst/>
          </a:prstGeom>
          <a:solidFill>
            <a:srgbClr val="E6DC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2299" name="Rectangle 26"/>
          <p:cNvSpPr>
            <a:spLocks noChangeArrowheads="1"/>
          </p:cNvSpPr>
          <p:nvPr/>
        </p:nvSpPr>
        <p:spPr bwMode="auto">
          <a:xfrm>
            <a:off x="755650" y="2178050"/>
            <a:ext cx="77533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  <a:latin typeface="Sassoon Infant Rg" panose="02000503030000020003" pitchFamily="50" charset="0"/>
              </a:rPr>
              <a:t>Can we create an effective mime/gesture to help everyone guess the verb?</a:t>
            </a:r>
          </a:p>
        </p:txBody>
      </p:sp>
      <p:pic>
        <p:nvPicPr>
          <p:cNvPr id="12300" name="Whole Class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01" name="Picture 3"/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84966">
            <a:off x="3608388" y="4605338"/>
            <a:ext cx="2046287" cy="127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02" name="Picture 8"/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745163" y="3009900"/>
            <a:ext cx="2254250" cy="308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598738" y="2471738"/>
            <a:ext cx="5789612" cy="3470275"/>
          </a:xfrm>
          <a:prstGeom prst="rect">
            <a:avLst/>
          </a:prstGeom>
          <a:solidFill>
            <a:srgbClr val="AD8C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3315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algn="ctr" eaLnBrk="1" hangingPunct="1"/>
            <a:r>
              <a:rPr lang="fr-FR" altLang="en-US"/>
              <a:t>Les verbes</a:t>
            </a:r>
            <a:br>
              <a:rPr lang="fr-FR" altLang="en-US"/>
            </a:br>
            <a:r>
              <a:rPr lang="en-GB" altLang="en-US" sz="2800"/>
              <a:t>(Verbs)</a:t>
            </a:r>
          </a:p>
        </p:txBody>
      </p:sp>
      <p:sp>
        <p:nvSpPr>
          <p:cNvPr id="10" name="Oval 9"/>
          <p:cNvSpPr/>
          <p:nvPr/>
        </p:nvSpPr>
        <p:spPr>
          <a:xfrm>
            <a:off x="788988" y="2243138"/>
            <a:ext cx="3841750" cy="3841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grpSp>
        <p:nvGrpSpPr>
          <p:cNvPr id="13317" name="Group 10"/>
          <p:cNvGrpSpPr>
            <a:grpSpLocks/>
          </p:cNvGrpSpPr>
          <p:nvPr/>
        </p:nvGrpSpPr>
        <p:grpSpPr bwMode="auto">
          <a:xfrm>
            <a:off x="974725" y="2427288"/>
            <a:ext cx="3471863" cy="3471862"/>
            <a:chOff x="1992842" y="2460695"/>
            <a:chExt cx="3471333" cy="3471334"/>
          </a:xfrm>
        </p:grpSpPr>
        <p:sp>
          <p:nvSpPr>
            <p:cNvPr id="5" name="Oval 4"/>
            <p:cNvSpPr/>
            <p:nvPr/>
          </p:nvSpPr>
          <p:spPr>
            <a:xfrm>
              <a:off x="1992842" y="2460695"/>
              <a:ext cx="3471333" cy="3471334"/>
            </a:xfrm>
            <a:prstGeom prst="ellipse">
              <a:avLst/>
            </a:prstGeom>
            <a:solidFill>
              <a:srgbClr val="DACBE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6" name="Picture 5"/>
            <p:cNvPicPr>
              <a:picLocks noChangeAspect="1"/>
            </p:cNvPicPr>
            <p:nvPr/>
          </p:nvPicPr>
          <p:blipFill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t="-28864" r="-8662" b="-10363"/>
            <a:stretch/>
          </p:blipFill>
          <p:spPr>
            <a:xfrm>
              <a:off x="1992842" y="2460695"/>
              <a:ext cx="3471332" cy="3471334"/>
            </a:xfrm>
            <a:prstGeom prst="ellipse">
              <a:avLst/>
            </a:prstGeom>
          </p:spPr>
        </p:pic>
      </p:grp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5273675" y="3681413"/>
            <a:ext cx="2143125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fr-FR" altLang="en-US" sz="4400" b="1">
                <a:solidFill>
                  <a:schemeClr val="bg1"/>
                </a:solidFill>
              </a:rPr>
              <a:t>nager</a:t>
            </a:r>
            <a:endParaRPr lang="en-GB" altLang="en-US" sz="4400" b="1">
              <a:solidFill>
                <a:schemeClr val="bg1"/>
              </a:solidFill>
            </a:endParaRPr>
          </a:p>
        </p:txBody>
      </p:sp>
      <p:sp>
        <p:nvSpPr>
          <p:cNvPr id="13319" name="Rectangle 12"/>
          <p:cNvSpPr>
            <a:spLocks noChangeArrowheads="1"/>
          </p:cNvSpPr>
          <p:nvPr/>
        </p:nvSpPr>
        <p:spPr bwMode="auto">
          <a:xfrm>
            <a:off x="3741738" y="2055813"/>
            <a:ext cx="464661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  <a:ea typeface="Sassoon Infant Rg" panose="02000503030000020003" pitchFamily="50" charset="0"/>
                <a:cs typeface="Sassoon Infant Rg" panose="02000503030000020003" pitchFamily="50" charset="0"/>
              </a:rPr>
              <a:t>Which gesture goes with this one?</a:t>
            </a:r>
          </a:p>
        </p:txBody>
      </p:sp>
      <p:pic>
        <p:nvPicPr>
          <p:cNvPr id="13320" name="Whole Class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lay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98563" y="124142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nager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221538" y="3994150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" dur="215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 nodeType="clickPar">
                      <p:stCondLst>
                        <p:cond delay="0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215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598738" y="2471738"/>
            <a:ext cx="5789612" cy="3470275"/>
          </a:xfrm>
          <a:prstGeom prst="rect">
            <a:avLst/>
          </a:prstGeom>
          <a:solidFill>
            <a:srgbClr val="AD8C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4339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algn="ctr" eaLnBrk="1" hangingPunct="1"/>
            <a:r>
              <a:rPr lang="fr-FR" altLang="en-US"/>
              <a:t>Les verbes</a:t>
            </a:r>
            <a:br>
              <a:rPr lang="fr-FR" altLang="en-US"/>
            </a:br>
            <a:r>
              <a:rPr lang="en-GB" altLang="en-US" sz="2800"/>
              <a:t>(Verbs)</a:t>
            </a:r>
          </a:p>
        </p:txBody>
      </p:sp>
      <p:sp>
        <p:nvSpPr>
          <p:cNvPr id="10" name="Oval 9"/>
          <p:cNvSpPr/>
          <p:nvPr/>
        </p:nvSpPr>
        <p:spPr>
          <a:xfrm>
            <a:off x="788988" y="2243138"/>
            <a:ext cx="3841750" cy="3841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" name="Oval 4"/>
          <p:cNvSpPr/>
          <p:nvPr/>
        </p:nvSpPr>
        <p:spPr>
          <a:xfrm>
            <a:off x="974725" y="2427288"/>
            <a:ext cx="3471863" cy="3471862"/>
          </a:xfrm>
          <a:prstGeom prst="ellipse">
            <a:avLst/>
          </a:prstGeom>
          <a:solidFill>
            <a:srgbClr val="DACB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4630738" y="3670300"/>
            <a:ext cx="3757612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fr-FR" altLang="en-US" sz="3600" b="1">
                <a:solidFill>
                  <a:schemeClr val="bg1"/>
                </a:solidFill>
              </a:rPr>
              <a:t>prendre le train</a:t>
            </a:r>
            <a:endParaRPr lang="en-GB" altLang="en-US" sz="3600" b="1">
              <a:solidFill>
                <a:schemeClr val="bg1"/>
              </a:solidFill>
            </a:endParaRPr>
          </a:p>
        </p:txBody>
      </p:sp>
      <p:sp>
        <p:nvSpPr>
          <p:cNvPr id="14343" name="Rectangle 12"/>
          <p:cNvSpPr>
            <a:spLocks noChangeArrowheads="1"/>
          </p:cNvSpPr>
          <p:nvPr/>
        </p:nvSpPr>
        <p:spPr bwMode="auto">
          <a:xfrm>
            <a:off x="3741738" y="2055813"/>
            <a:ext cx="464661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  <a:ea typeface="Sassoon Infant Rg" panose="02000503030000020003" pitchFamily="50" charset="0"/>
                <a:cs typeface="Sassoon Infant Rg" panose="02000503030000020003" pitchFamily="50" charset="0"/>
              </a:rPr>
              <a:t>Which gesture goes with this one?</a:t>
            </a:r>
          </a:p>
        </p:txBody>
      </p:sp>
      <p:pic>
        <p:nvPicPr>
          <p:cNvPr id="14344" name="Whole Class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lay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74725" y="2431945"/>
            <a:ext cx="3462867" cy="3462868"/>
          </a:xfrm>
          <a:prstGeom prst="ellipse">
            <a:avLst/>
          </a:prstGeom>
        </p:spPr>
      </p:pic>
      <p:pic>
        <p:nvPicPr>
          <p:cNvPr id="13" name="prendre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816475" y="4364038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8850" y="205581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" dur="307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 nodeType="clickPar">
                      <p:stCondLst>
                        <p:cond delay="0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307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598738" y="2471738"/>
            <a:ext cx="5789612" cy="3470275"/>
          </a:xfrm>
          <a:prstGeom prst="rect">
            <a:avLst/>
          </a:prstGeom>
          <a:solidFill>
            <a:srgbClr val="AD8C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5363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algn="ctr" eaLnBrk="1" hangingPunct="1"/>
            <a:r>
              <a:rPr lang="fr-FR" altLang="en-US"/>
              <a:t>Les verbes</a:t>
            </a:r>
            <a:br>
              <a:rPr lang="fr-FR" altLang="en-US"/>
            </a:br>
            <a:r>
              <a:rPr lang="en-GB" altLang="en-US" sz="2800"/>
              <a:t>(Verbs)</a:t>
            </a:r>
          </a:p>
        </p:txBody>
      </p:sp>
      <p:sp>
        <p:nvSpPr>
          <p:cNvPr id="10" name="Oval 9"/>
          <p:cNvSpPr/>
          <p:nvPr/>
        </p:nvSpPr>
        <p:spPr>
          <a:xfrm>
            <a:off x="788988" y="2243138"/>
            <a:ext cx="3841750" cy="3841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" name="Oval 4"/>
          <p:cNvSpPr/>
          <p:nvPr/>
        </p:nvSpPr>
        <p:spPr>
          <a:xfrm>
            <a:off x="974725" y="2427288"/>
            <a:ext cx="3471863" cy="3471862"/>
          </a:xfrm>
          <a:prstGeom prst="ellipse">
            <a:avLst/>
          </a:prstGeom>
          <a:solidFill>
            <a:srgbClr val="DACB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5273675" y="3681413"/>
            <a:ext cx="2143125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fr-FR" altLang="en-US" sz="4400" b="1">
                <a:solidFill>
                  <a:schemeClr val="bg1"/>
                </a:solidFill>
              </a:rPr>
              <a:t>prier</a:t>
            </a:r>
            <a:endParaRPr lang="en-GB" altLang="en-US" sz="4400" b="1">
              <a:solidFill>
                <a:schemeClr val="bg1"/>
              </a:solidFill>
            </a:endParaRPr>
          </a:p>
        </p:txBody>
      </p:sp>
      <p:sp>
        <p:nvSpPr>
          <p:cNvPr id="15367" name="Rectangle 12"/>
          <p:cNvSpPr>
            <a:spLocks noChangeArrowheads="1"/>
          </p:cNvSpPr>
          <p:nvPr/>
        </p:nvSpPr>
        <p:spPr bwMode="auto">
          <a:xfrm>
            <a:off x="3741738" y="2055813"/>
            <a:ext cx="464661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  <a:ea typeface="Sassoon Infant Rg" panose="02000503030000020003" pitchFamily="50" charset="0"/>
                <a:cs typeface="Sassoon Infant Rg" panose="02000503030000020003" pitchFamily="50" charset="0"/>
              </a:rPr>
              <a:t>Which gesture goes with this one?</a:t>
            </a:r>
          </a:p>
        </p:txBody>
      </p:sp>
      <p:pic>
        <p:nvPicPr>
          <p:cNvPr id="15368" name="Whole Class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lay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8549" t="-7417" r="-28650"/>
          <a:stretch/>
        </p:blipFill>
        <p:spPr>
          <a:xfrm>
            <a:off x="990600" y="2421467"/>
            <a:ext cx="3454399" cy="3462867"/>
          </a:xfrm>
          <a:prstGeom prst="ellipse">
            <a:avLst/>
          </a:prstGeom>
        </p:spPr>
      </p:pic>
      <p:pic>
        <p:nvPicPr>
          <p:cNvPr id="13" name="prier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054850" y="4000500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17588" y="177641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" dur="252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 nodeType="clickPar">
                      <p:stCondLst>
                        <p:cond delay="0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252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598738" y="2471738"/>
            <a:ext cx="5789612" cy="3470275"/>
          </a:xfrm>
          <a:prstGeom prst="rect">
            <a:avLst/>
          </a:prstGeom>
          <a:solidFill>
            <a:srgbClr val="AD8C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6387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algn="ctr" eaLnBrk="1" hangingPunct="1"/>
            <a:r>
              <a:rPr lang="fr-FR" altLang="en-US"/>
              <a:t>Les verbes</a:t>
            </a:r>
            <a:br>
              <a:rPr lang="fr-FR" altLang="en-US"/>
            </a:br>
            <a:r>
              <a:rPr lang="en-GB" altLang="en-US" sz="2800"/>
              <a:t>(Verbs)</a:t>
            </a:r>
          </a:p>
        </p:txBody>
      </p:sp>
      <p:sp>
        <p:nvSpPr>
          <p:cNvPr id="10" name="Oval 9"/>
          <p:cNvSpPr/>
          <p:nvPr/>
        </p:nvSpPr>
        <p:spPr>
          <a:xfrm>
            <a:off x="788988" y="2243138"/>
            <a:ext cx="3841750" cy="3841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" name="Oval 4"/>
          <p:cNvSpPr/>
          <p:nvPr/>
        </p:nvSpPr>
        <p:spPr>
          <a:xfrm>
            <a:off x="974725" y="2427288"/>
            <a:ext cx="3471863" cy="3471862"/>
          </a:xfrm>
          <a:prstGeom prst="ellipse">
            <a:avLst/>
          </a:prstGeom>
          <a:solidFill>
            <a:srgbClr val="DACB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4646613" y="3429000"/>
            <a:ext cx="3756025" cy="144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fr-FR" altLang="en-US" sz="4400" b="1">
                <a:solidFill>
                  <a:schemeClr val="bg1"/>
                </a:solidFill>
              </a:rPr>
              <a:t>faire une promenade</a:t>
            </a:r>
            <a:endParaRPr lang="en-GB" altLang="en-US" sz="4400" b="1">
              <a:solidFill>
                <a:schemeClr val="bg1"/>
              </a:solidFill>
            </a:endParaRPr>
          </a:p>
        </p:txBody>
      </p:sp>
      <p:sp>
        <p:nvSpPr>
          <p:cNvPr id="16391" name="Rectangle 12"/>
          <p:cNvSpPr>
            <a:spLocks noChangeArrowheads="1"/>
          </p:cNvSpPr>
          <p:nvPr/>
        </p:nvSpPr>
        <p:spPr bwMode="auto">
          <a:xfrm>
            <a:off x="3741738" y="2055813"/>
            <a:ext cx="464661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  <a:ea typeface="Sassoon Infant Rg" panose="02000503030000020003" pitchFamily="50" charset="0"/>
                <a:cs typeface="Sassoon Infant Rg" panose="02000503030000020003" pitchFamily="50" charset="0"/>
              </a:rPr>
              <a:t>Which gesture goes with this one?</a:t>
            </a:r>
          </a:p>
        </p:txBody>
      </p:sp>
      <p:pic>
        <p:nvPicPr>
          <p:cNvPr id="16392" name="Whole Class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lay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82133" y="2429933"/>
            <a:ext cx="3454400" cy="3471334"/>
          </a:xfrm>
          <a:prstGeom prst="ellipse">
            <a:avLst/>
          </a:prstGeom>
        </p:spPr>
      </p:pic>
      <p:pic>
        <p:nvPicPr>
          <p:cNvPr id="13" name="faire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021638" y="4448175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08113" y="193516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" dur="307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 nodeType="clickPar">
                      <p:stCondLst>
                        <p:cond delay="0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307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598738" y="2471738"/>
            <a:ext cx="5789612" cy="3470275"/>
          </a:xfrm>
          <a:prstGeom prst="rect">
            <a:avLst/>
          </a:prstGeom>
          <a:solidFill>
            <a:srgbClr val="AD8C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7411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algn="ctr" eaLnBrk="1" hangingPunct="1"/>
            <a:r>
              <a:rPr lang="fr-FR" altLang="en-US"/>
              <a:t>Les verbes</a:t>
            </a:r>
            <a:br>
              <a:rPr lang="fr-FR" altLang="en-US"/>
            </a:br>
            <a:r>
              <a:rPr lang="en-GB" altLang="en-US" sz="2800"/>
              <a:t>(Verbs)</a:t>
            </a:r>
          </a:p>
        </p:txBody>
      </p:sp>
      <p:sp>
        <p:nvSpPr>
          <p:cNvPr id="10" name="Oval 9"/>
          <p:cNvSpPr/>
          <p:nvPr/>
        </p:nvSpPr>
        <p:spPr>
          <a:xfrm>
            <a:off x="788988" y="2243138"/>
            <a:ext cx="3841750" cy="3841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" name="Oval 4"/>
          <p:cNvSpPr/>
          <p:nvPr/>
        </p:nvSpPr>
        <p:spPr>
          <a:xfrm>
            <a:off x="974725" y="2427288"/>
            <a:ext cx="3471863" cy="3471862"/>
          </a:xfrm>
          <a:prstGeom prst="ellipse">
            <a:avLst/>
          </a:prstGeom>
          <a:solidFill>
            <a:srgbClr val="DACB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5273675" y="3681413"/>
            <a:ext cx="2143125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fr-FR" altLang="en-US" sz="4400" b="1">
                <a:solidFill>
                  <a:schemeClr val="bg1"/>
                </a:solidFill>
              </a:rPr>
              <a:t>acheter</a:t>
            </a:r>
            <a:endParaRPr lang="en-GB" altLang="en-US" sz="4400" b="1">
              <a:solidFill>
                <a:schemeClr val="bg1"/>
              </a:solidFill>
            </a:endParaRPr>
          </a:p>
        </p:txBody>
      </p:sp>
      <p:sp>
        <p:nvSpPr>
          <p:cNvPr id="17415" name="Rectangle 12"/>
          <p:cNvSpPr>
            <a:spLocks noChangeArrowheads="1"/>
          </p:cNvSpPr>
          <p:nvPr/>
        </p:nvSpPr>
        <p:spPr bwMode="auto">
          <a:xfrm>
            <a:off x="3741738" y="2055813"/>
            <a:ext cx="464661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  <a:ea typeface="Sassoon Infant Rg" panose="02000503030000020003" pitchFamily="50" charset="0"/>
                <a:cs typeface="Sassoon Infant Rg" panose="02000503030000020003" pitchFamily="50" charset="0"/>
              </a:rPr>
              <a:t>Which gesture goes with this one?</a:t>
            </a:r>
          </a:p>
        </p:txBody>
      </p:sp>
      <p:pic>
        <p:nvPicPr>
          <p:cNvPr id="17416" name="Whole Class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lay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99066" y="2421467"/>
            <a:ext cx="3429001" cy="3471333"/>
          </a:xfrm>
          <a:prstGeom prst="ellipse">
            <a:avLst/>
          </a:prstGeom>
        </p:spPr>
      </p:pic>
      <p:pic>
        <p:nvPicPr>
          <p:cNvPr id="13" name="achter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16800" y="3994150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12863" y="14224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" dur="261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 nodeType="clickPar">
                      <p:stCondLst>
                        <p:cond delay="0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261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598738" y="2471738"/>
            <a:ext cx="5789612" cy="3470275"/>
          </a:xfrm>
          <a:prstGeom prst="rect">
            <a:avLst/>
          </a:prstGeom>
          <a:solidFill>
            <a:srgbClr val="AD8C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8435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algn="ctr" eaLnBrk="1" hangingPunct="1"/>
            <a:r>
              <a:rPr lang="fr-FR" altLang="en-US"/>
              <a:t>Les verbes</a:t>
            </a:r>
            <a:br>
              <a:rPr lang="fr-FR" altLang="en-US"/>
            </a:br>
            <a:r>
              <a:rPr lang="en-GB" altLang="en-US" sz="2800"/>
              <a:t>(Verbs)</a:t>
            </a:r>
          </a:p>
        </p:txBody>
      </p:sp>
      <p:sp>
        <p:nvSpPr>
          <p:cNvPr id="10" name="Oval 9"/>
          <p:cNvSpPr/>
          <p:nvPr/>
        </p:nvSpPr>
        <p:spPr>
          <a:xfrm>
            <a:off x="788988" y="2243138"/>
            <a:ext cx="3841750" cy="3841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" name="Oval 4"/>
          <p:cNvSpPr/>
          <p:nvPr/>
        </p:nvSpPr>
        <p:spPr>
          <a:xfrm>
            <a:off x="974725" y="2427288"/>
            <a:ext cx="3471863" cy="3471862"/>
          </a:xfrm>
          <a:prstGeom prst="ellipse">
            <a:avLst/>
          </a:prstGeom>
          <a:solidFill>
            <a:srgbClr val="DACB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4567238" y="3829050"/>
            <a:ext cx="381635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fr-FR" altLang="en-US" sz="3600" b="1">
                <a:solidFill>
                  <a:schemeClr val="bg1"/>
                </a:solidFill>
              </a:rPr>
              <a:t>regarder un film</a:t>
            </a:r>
            <a:endParaRPr lang="en-GB" altLang="en-US" sz="3600" b="1">
              <a:solidFill>
                <a:schemeClr val="bg1"/>
              </a:solidFill>
            </a:endParaRPr>
          </a:p>
        </p:txBody>
      </p:sp>
      <p:sp>
        <p:nvSpPr>
          <p:cNvPr id="18439" name="Rectangle 12"/>
          <p:cNvSpPr>
            <a:spLocks noChangeArrowheads="1"/>
          </p:cNvSpPr>
          <p:nvPr/>
        </p:nvSpPr>
        <p:spPr bwMode="auto">
          <a:xfrm>
            <a:off x="3741738" y="2055813"/>
            <a:ext cx="464661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  <a:ea typeface="Sassoon Infant Rg" panose="02000503030000020003" pitchFamily="50" charset="0"/>
                <a:cs typeface="Sassoon Infant Rg" panose="02000503030000020003" pitchFamily="50" charset="0"/>
              </a:rPr>
              <a:t>Which gesture goes with this one?</a:t>
            </a:r>
          </a:p>
        </p:txBody>
      </p:sp>
      <p:pic>
        <p:nvPicPr>
          <p:cNvPr id="18440" name="Whole Class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lay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90600" y="2429933"/>
            <a:ext cx="3437468" cy="3454400"/>
          </a:xfrm>
          <a:prstGeom prst="ellipse">
            <a:avLst/>
          </a:prstGeom>
        </p:spPr>
      </p:pic>
      <p:pic>
        <p:nvPicPr>
          <p:cNvPr id="13" name="regarder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800600" y="4518025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44588" y="175101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" dur="307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 nodeType="clickPar">
                      <p:stCondLst>
                        <p:cond delay="0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307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598738" y="2471738"/>
            <a:ext cx="5789612" cy="3470275"/>
          </a:xfrm>
          <a:prstGeom prst="rect">
            <a:avLst/>
          </a:prstGeom>
          <a:solidFill>
            <a:srgbClr val="AD8C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9459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algn="ctr" eaLnBrk="1" hangingPunct="1"/>
            <a:r>
              <a:rPr lang="fr-FR" altLang="en-US"/>
              <a:t>Les verbes</a:t>
            </a:r>
            <a:br>
              <a:rPr lang="fr-FR" altLang="en-US"/>
            </a:br>
            <a:r>
              <a:rPr lang="en-GB" altLang="en-US" sz="2800"/>
              <a:t>(Verbs)</a:t>
            </a:r>
          </a:p>
        </p:txBody>
      </p:sp>
      <p:sp>
        <p:nvSpPr>
          <p:cNvPr id="10" name="Oval 9"/>
          <p:cNvSpPr/>
          <p:nvPr/>
        </p:nvSpPr>
        <p:spPr>
          <a:xfrm>
            <a:off x="788988" y="2243138"/>
            <a:ext cx="3841750" cy="3841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" name="Oval 4"/>
          <p:cNvSpPr/>
          <p:nvPr/>
        </p:nvSpPr>
        <p:spPr>
          <a:xfrm>
            <a:off x="974725" y="2427288"/>
            <a:ext cx="3471863" cy="3471862"/>
          </a:xfrm>
          <a:prstGeom prst="ellipse">
            <a:avLst/>
          </a:prstGeom>
          <a:solidFill>
            <a:srgbClr val="DACB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4949825" y="3651250"/>
            <a:ext cx="2982913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fr-FR" altLang="en-US" sz="4400" b="1">
                <a:solidFill>
                  <a:schemeClr val="bg1"/>
                </a:solidFill>
              </a:rPr>
              <a:t>apprendre</a:t>
            </a:r>
            <a:endParaRPr lang="en-GB" altLang="en-US" sz="4400" b="1">
              <a:solidFill>
                <a:schemeClr val="bg1"/>
              </a:solidFill>
            </a:endParaRPr>
          </a:p>
        </p:txBody>
      </p:sp>
      <p:sp>
        <p:nvSpPr>
          <p:cNvPr id="19463" name="Rectangle 12"/>
          <p:cNvSpPr>
            <a:spLocks noChangeArrowheads="1"/>
          </p:cNvSpPr>
          <p:nvPr/>
        </p:nvSpPr>
        <p:spPr bwMode="auto">
          <a:xfrm>
            <a:off x="3741738" y="2055813"/>
            <a:ext cx="464661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  <a:ea typeface="Sassoon Infant Rg" panose="02000503030000020003" pitchFamily="50" charset="0"/>
                <a:cs typeface="Sassoon Infant Rg" panose="02000503030000020003" pitchFamily="50" charset="0"/>
              </a:rPr>
              <a:t>Which gesture goes with this one?</a:t>
            </a:r>
          </a:p>
        </p:txBody>
      </p:sp>
      <p:pic>
        <p:nvPicPr>
          <p:cNvPr id="19464" name="Whole Class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lay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3327" t="-5765"/>
          <a:stretch/>
        </p:blipFill>
        <p:spPr>
          <a:xfrm>
            <a:off x="973667" y="2421468"/>
            <a:ext cx="3462866" cy="3454400"/>
          </a:xfrm>
          <a:prstGeom prst="ellipse">
            <a:avLst/>
          </a:prstGeom>
        </p:spPr>
      </p:pic>
      <p:pic>
        <p:nvPicPr>
          <p:cNvPr id="13" name="apprendre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840663" y="3970338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95363" y="143986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" dur="266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 nodeType="clickPar">
                      <p:stCondLst>
                        <p:cond delay="0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266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55650" y="2471738"/>
            <a:ext cx="7632700" cy="3470275"/>
          </a:xfrm>
          <a:prstGeom prst="rect">
            <a:avLst/>
          </a:prstGeom>
          <a:solidFill>
            <a:srgbClr val="AD8C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0483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algn="ctr" eaLnBrk="1" hangingPunct="1"/>
            <a:r>
              <a:rPr lang="fr-FR" altLang="en-US"/>
              <a:t>Les verbes</a:t>
            </a:r>
            <a:br>
              <a:rPr lang="fr-FR" altLang="en-US"/>
            </a:br>
            <a:r>
              <a:rPr lang="en-GB" altLang="en-US" sz="2800"/>
              <a:t>(Verbs)</a:t>
            </a:r>
          </a:p>
        </p:txBody>
      </p:sp>
      <p:sp>
        <p:nvSpPr>
          <p:cNvPr id="20484" name="Rectangle 12"/>
          <p:cNvSpPr>
            <a:spLocks noChangeArrowheads="1"/>
          </p:cNvSpPr>
          <p:nvPr/>
        </p:nvSpPr>
        <p:spPr bwMode="auto">
          <a:xfrm>
            <a:off x="755650" y="2055813"/>
            <a:ext cx="76327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  <a:ea typeface="Sassoon Infant Rg" panose="02000503030000020003" pitchFamily="50" charset="0"/>
                <a:cs typeface="Sassoon Infant Rg" panose="02000503030000020003" pitchFamily="50" charset="0"/>
              </a:rPr>
              <a:t>Can you remember each one?</a:t>
            </a:r>
          </a:p>
        </p:txBody>
      </p:sp>
      <p:pic>
        <p:nvPicPr>
          <p:cNvPr id="20485" name="Whole Class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302359">
            <a:off x="1514475" y="2900363"/>
            <a:ext cx="1741488" cy="1179512"/>
          </a:xfrm>
          <a:prstGeom prst="rect">
            <a:avLst/>
          </a:prstGeo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21250141">
            <a:off x="3006725" y="2900363"/>
            <a:ext cx="1743075" cy="1179512"/>
          </a:xfrm>
          <a:prstGeom prst="rect">
            <a:avLst/>
          </a:prstGeo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21365507">
            <a:off x="4368800" y="2913063"/>
            <a:ext cx="1743075" cy="1179512"/>
          </a:xfrm>
          <a:prstGeom prst="rect">
            <a:avLst/>
          </a:prstGeo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  <p:pic>
        <p:nvPicPr>
          <p:cNvPr id="18" name="Picture 17"/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372482">
            <a:off x="5830888" y="2863850"/>
            <a:ext cx="1743075" cy="1179513"/>
          </a:xfrm>
          <a:prstGeom prst="rect">
            <a:avLst/>
          </a:prstGeo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238507">
            <a:off x="2236788" y="4327525"/>
            <a:ext cx="1743075" cy="1179513"/>
          </a:xfrm>
          <a:prstGeom prst="rect">
            <a:avLst/>
          </a:prstGeo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  <p:pic>
        <p:nvPicPr>
          <p:cNvPr id="20" name="Picture 19"/>
          <p:cNvPicPr>
            <a:picLocks noChangeAspect="1"/>
          </p:cNvPicPr>
          <p:nvPr/>
        </p:nvPicPr>
        <p:blipFill rotWithShape="1"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21213282">
            <a:off x="3768725" y="4327525"/>
            <a:ext cx="1743075" cy="1179513"/>
          </a:xfrm>
          <a:prstGeom prst="rect">
            <a:avLst/>
          </a:prstGeo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  <p:pic>
        <p:nvPicPr>
          <p:cNvPr id="21" name="Picture 20"/>
          <p:cNvPicPr>
            <a:picLocks noChangeAspect="1"/>
          </p:cNvPicPr>
          <p:nvPr/>
        </p:nvPicPr>
        <p:blipFill rotWithShape="1"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294753">
            <a:off x="5338763" y="4327525"/>
            <a:ext cx="1743075" cy="1179513"/>
          </a:xfrm>
          <a:prstGeom prst="rect">
            <a:avLst/>
          </a:prstGeo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nglish"/>
          <p:cNvSpPr>
            <a:spLocks noGrp="1"/>
          </p:cNvSpPr>
          <p:nvPr>
            <p:ph type="title"/>
          </p:nvPr>
        </p:nvSpPr>
        <p:spPr>
          <a:xfrm>
            <a:off x="855663" y="722313"/>
            <a:ext cx="7686675" cy="973137"/>
          </a:xfrm>
        </p:spPr>
        <p:txBody>
          <a:bodyPr rtlCol="0"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fr-FR" sz="3300" dirty="0"/>
              <a:t>Je vais à la/à l'/au _pour faire _ </a:t>
            </a:r>
            <a:br>
              <a:rPr lang="fr-FR" sz="3100" dirty="0"/>
            </a:br>
            <a:r>
              <a:rPr lang="en-GB" sz="3100" dirty="0"/>
              <a:t>(I Go to the _ to Do _)</a:t>
            </a:r>
            <a:endParaRPr lang="en-GB" altLang="en-US" sz="3100" dirty="0"/>
          </a:p>
        </p:txBody>
      </p:sp>
      <p:sp>
        <p:nvSpPr>
          <p:cNvPr id="72" name="Answers"/>
          <p:cNvSpPr/>
          <p:nvPr/>
        </p:nvSpPr>
        <p:spPr>
          <a:xfrm rot="20627471">
            <a:off x="635000" y="708025"/>
            <a:ext cx="1112838" cy="1114425"/>
          </a:xfrm>
          <a:prstGeom prst="ellipse">
            <a:avLst/>
          </a:prstGeom>
          <a:solidFill>
            <a:srgbClr val="DACBE3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>
                <a:solidFill>
                  <a:schemeClr val="tx1"/>
                </a:solidFill>
              </a:rPr>
              <a:t>Click here to reveal the answers!</a:t>
            </a:r>
          </a:p>
        </p:txBody>
      </p:sp>
      <p:pic>
        <p:nvPicPr>
          <p:cNvPr id="21508" name="Whole Class"/>
          <p:cNvPicPr>
            <a:picLocks noChangeAspect="1"/>
          </p:cNvPicPr>
          <p:nvPr/>
        </p:nvPicPr>
        <p:blipFill>
          <a:blip r:embed="rId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0" name="l"/>
          <p:cNvSpPr/>
          <p:nvPr/>
        </p:nvSpPr>
        <p:spPr>
          <a:xfrm>
            <a:off x="6067425" y="4918075"/>
            <a:ext cx="1411288" cy="1412875"/>
          </a:xfrm>
          <a:prstGeom prst="rect">
            <a:avLst/>
          </a:prstGeom>
          <a:solidFill>
            <a:srgbClr val="AD8CC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 err="1"/>
              <a:t>regarder</a:t>
            </a:r>
            <a:r>
              <a:rPr lang="en-GB" dirty="0"/>
              <a:t>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un film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49" name="k"/>
          <p:cNvSpPr/>
          <p:nvPr/>
        </p:nvSpPr>
        <p:spPr>
          <a:xfrm>
            <a:off x="4597400" y="4918075"/>
            <a:ext cx="1411288" cy="1412875"/>
          </a:xfrm>
          <a:prstGeom prst="rect">
            <a:avLst/>
          </a:prstGeom>
          <a:solidFill>
            <a:srgbClr val="AD8CC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faire </a:t>
            </a:r>
            <a:r>
              <a:rPr lang="en-GB" dirty="0" err="1"/>
              <a:t>une</a:t>
            </a:r>
            <a:r>
              <a:rPr lang="en-GB" dirty="0"/>
              <a:t> promenade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46" name="h"/>
          <p:cNvSpPr/>
          <p:nvPr/>
        </p:nvSpPr>
        <p:spPr>
          <a:xfrm>
            <a:off x="6067425" y="3457575"/>
            <a:ext cx="1411288" cy="1412875"/>
          </a:xfrm>
          <a:prstGeom prst="rect">
            <a:avLst/>
          </a:prstGeom>
          <a:solidFill>
            <a:srgbClr val="AD8CC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 err="1"/>
              <a:t>prendre</a:t>
            </a:r>
            <a:r>
              <a:rPr lang="en-GB" dirty="0"/>
              <a:t> le train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45" name="g"/>
          <p:cNvSpPr/>
          <p:nvPr/>
        </p:nvSpPr>
        <p:spPr>
          <a:xfrm>
            <a:off x="4602163" y="3457575"/>
            <a:ext cx="1411287" cy="1412875"/>
          </a:xfrm>
          <a:prstGeom prst="rect">
            <a:avLst/>
          </a:prstGeom>
          <a:solidFill>
            <a:srgbClr val="AD8CC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 err="1"/>
              <a:t>apprendre</a:t>
            </a:r>
            <a:endParaRPr lang="en-GB" dirty="0"/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48" name="d"/>
          <p:cNvSpPr/>
          <p:nvPr/>
        </p:nvSpPr>
        <p:spPr>
          <a:xfrm>
            <a:off x="6067425" y="1997075"/>
            <a:ext cx="1411288" cy="1412875"/>
          </a:xfrm>
          <a:prstGeom prst="rect">
            <a:avLst/>
          </a:prstGeom>
          <a:solidFill>
            <a:srgbClr val="AD8CC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prier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47" name="c"/>
          <p:cNvSpPr/>
          <p:nvPr/>
        </p:nvSpPr>
        <p:spPr>
          <a:xfrm>
            <a:off x="4602163" y="1997075"/>
            <a:ext cx="1411287" cy="1412875"/>
          </a:xfrm>
          <a:prstGeom prst="rect">
            <a:avLst/>
          </a:prstGeom>
          <a:solidFill>
            <a:srgbClr val="AD8CC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 err="1"/>
              <a:t>nager</a:t>
            </a:r>
            <a:endParaRPr lang="en-GB" dirty="0"/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pic>
        <p:nvPicPr>
          <p:cNvPr id="21515" name="sound regarder un film"/>
          <p:cNvPicPr>
            <a:picLocks noChangeAspect="1"/>
          </p:cNvPicPr>
          <p:nvPr/>
        </p:nvPicPr>
        <p:blipFill>
          <a:blip r:embed="rId1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518275" y="5681663"/>
            <a:ext cx="484188" cy="466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6" name="sound faire une promenade"/>
          <p:cNvPicPr>
            <a:picLocks noChangeAspect="1"/>
          </p:cNvPicPr>
          <p:nvPr/>
        </p:nvPicPr>
        <p:blipFill>
          <a:blip r:embed="rId1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46663" y="5681663"/>
            <a:ext cx="484187" cy="466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7" name="sound prendre le train"/>
          <p:cNvPicPr>
            <a:picLocks noChangeAspect="1"/>
          </p:cNvPicPr>
          <p:nvPr/>
        </p:nvPicPr>
        <p:blipFill>
          <a:blip r:embed="rId1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518275" y="4244975"/>
            <a:ext cx="484188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8" name="sound apprendre"/>
          <p:cNvPicPr>
            <a:picLocks noChangeAspect="1"/>
          </p:cNvPicPr>
          <p:nvPr/>
        </p:nvPicPr>
        <p:blipFill>
          <a:blip r:embed="rId1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46663" y="4244975"/>
            <a:ext cx="484187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9" name="sound prier"/>
          <p:cNvPicPr>
            <a:picLocks noChangeAspect="1"/>
          </p:cNvPicPr>
          <p:nvPr/>
        </p:nvPicPr>
        <p:blipFill>
          <a:blip r:embed="rId1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521450" y="2763838"/>
            <a:ext cx="484188" cy="468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20" name="sound nager"/>
          <p:cNvPicPr>
            <a:picLocks noChangeAspect="1"/>
          </p:cNvPicPr>
          <p:nvPr/>
        </p:nvPicPr>
        <p:blipFill>
          <a:blip r:embed="rId1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49838" y="2763838"/>
            <a:ext cx="484187" cy="468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" name="j"/>
          <p:cNvSpPr/>
          <p:nvPr/>
        </p:nvSpPr>
        <p:spPr>
          <a:xfrm>
            <a:off x="3132138" y="4918075"/>
            <a:ext cx="1411287" cy="14128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9600" dirty="0"/>
          </a:p>
        </p:txBody>
      </p:sp>
      <p:sp>
        <p:nvSpPr>
          <p:cNvPr id="37" name="i"/>
          <p:cNvSpPr/>
          <p:nvPr/>
        </p:nvSpPr>
        <p:spPr>
          <a:xfrm>
            <a:off x="1666875" y="4918075"/>
            <a:ext cx="1411288" cy="14128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9600" dirty="0"/>
          </a:p>
        </p:txBody>
      </p:sp>
      <p:sp>
        <p:nvSpPr>
          <p:cNvPr id="34" name="f"/>
          <p:cNvSpPr/>
          <p:nvPr/>
        </p:nvSpPr>
        <p:spPr>
          <a:xfrm>
            <a:off x="3132138" y="3457575"/>
            <a:ext cx="1411287" cy="14128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9600" dirty="0"/>
          </a:p>
        </p:txBody>
      </p:sp>
      <p:sp>
        <p:nvSpPr>
          <p:cNvPr id="32" name="e"/>
          <p:cNvSpPr/>
          <p:nvPr/>
        </p:nvSpPr>
        <p:spPr>
          <a:xfrm>
            <a:off x="1666875" y="3457575"/>
            <a:ext cx="1411288" cy="14128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9600" dirty="0"/>
          </a:p>
        </p:txBody>
      </p:sp>
      <p:sp>
        <p:nvSpPr>
          <p:cNvPr id="36" name="b"/>
          <p:cNvSpPr/>
          <p:nvPr/>
        </p:nvSpPr>
        <p:spPr>
          <a:xfrm>
            <a:off x="3132138" y="1997075"/>
            <a:ext cx="1411287" cy="14128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9600" dirty="0"/>
          </a:p>
        </p:txBody>
      </p:sp>
      <p:sp>
        <p:nvSpPr>
          <p:cNvPr id="35" name="a"/>
          <p:cNvSpPr/>
          <p:nvPr/>
        </p:nvSpPr>
        <p:spPr>
          <a:xfrm>
            <a:off x="1666875" y="1997075"/>
            <a:ext cx="1411288" cy="14128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9600" dirty="0"/>
          </a:p>
        </p:txBody>
      </p:sp>
      <p:pic>
        <p:nvPicPr>
          <p:cNvPr id="28" name="PARK"/>
          <p:cNvPicPr>
            <a:picLocks noChangeAspect="1"/>
          </p:cNvPicPr>
          <p:nvPr/>
        </p:nvPicPr>
        <p:blipFill>
          <a:blip r:embed="rId1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01988" y="4995863"/>
            <a:ext cx="1238250" cy="124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5852" name="MOSQUE"/>
          <p:cNvGrpSpPr>
            <a:grpSpLocks/>
          </p:cNvGrpSpPr>
          <p:nvPr/>
        </p:nvGrpSpPr>
        <p:grpSpPr bwMode="auto">
          <a:xfrm>
            <a:off x="1790700" y="4995863"/>
            <a:ext cx="1158875" cy="1257300"/>
            <a:chOff x="1791293" y="4757318"/>
            <a:chExt cx="1158744" cy="1258137"/>
          </a:xfrm>
        </p:grpSpPr>
        <p:pic>
          <p:nvPicPr>
            <p:cNvPr id="21552" name="mosque"/>
            <p:cNvPicPr>
              <a:picLocks noChangeAspect="1"/>
            </p:cNvPicPr>
            <p:nvPr/>
          </p:nvPicPr>
          <p:blipFill>
            <a:blip r:embed="rId1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23192" y="4764942"/>
              <a:ext cx="926845" cy="12505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553" name="Picture 20"/>
            <p:cNvPicPr>
              <a:picLocks noChangeAspect="1"/>
            </p:cNvPicPr>
            <p:nvPr/>
          </p:nvPicPr>
          <p:blipFill>
            <a:blip r:embed="rId1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1293" y="4757318"/>
              <a:ext cx="739885" cy="12581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27" name="CINEMA"/>
          <p:cNvPicPr>
            <a:picLocks noChangeAspect="1"/>
          </p:cNvPicPr>
          <p:nvPr/>
        </p:nvPicPr>
        <p:blipFill>
          <a:blip r:embed="rId2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11513" y="3530600"/>
            <a:ext cx="1266825" cy="1287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SCHOOL"/>
          <p:cNvPicPr>
            <a:picLocks noChangeAspect="1"/>
          </p:cNvPicPr>
          <p:nvPr/>
        </p:nvPicPr>
        <p:blipFill>
          <a:blip r:embed="rId2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76400" y="3540125"/>
            <a:ext cx="1389063" cy="1312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TRAIN STATAION"/>
          <p:cNvPicPr>
            <a:picLocks noChangeAspect="1"/>
          </p:cNvPicPr>
          <p:nvPr/>
        </p:nvPicPr>
        <p:blipFill>
          <a:blip r:embed="rId2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11513" y="2081213"/>
            <a:ext cx="1266825" cy="1233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OOL"/>
          <p:cNvPicPr>
            <a:picLocks noChangeAspect="1"/>
          </p:cNvPicPr>
          <p:nvPr/>
        </p:nvPicPr>
        <p:blipFill>
          <a:blip r:embed="rId2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51013" y="2081213"/>
            <a:ext cx="1258887" cy="1233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9" name="12"/>
          <p:cNvSpPr/>
          <p:nvPr/>
        </p:nvSpPr>
        <p:spPr>
          <a:xfrm>
            <a:off x="6064250" y="4918075"/>
            <a:ext cx="1411288" cy="1412875"/>
          </a:xfrm>
          <a:prstGeom prst="rect">
            <a:avLst/>
          </a:prstGeom>
          <a:solidFill>
            <a:srgbClr val="DACBE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8800" dirty="0"/>
              <a:t>?</a:t>
            </a:r>
          </a:p>
        </p:txBody>
      </p:sp>
      <p:sp>
        <p:nvSpPr>
          <p:cNvPr id="78" name="11"/>
          <p:cNvSpPr/>
          <p:nvPr/>
        </p:nvSpPr>
        <p:spPr>
          <a:xfrm>
            <a:off x="4600575" y="4918075"/>
            <a:ext cx="1411288" cy="1412875"/>
          </a:xfrm>
          <a:prstGeom prst="rect">
            <a:avLst/>
          </a:prstGeom>
          <a:solidFill>
            <a:srgbClr val="DACBE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8800" dirty="0"/>
              <a:t>?</a:t>
            </a:r>
          </a:p>
        </p:txBody>
      </p:sp>
      <p:sp>
        <p:nvSpPr>
          <p:cNvPr id="19" name="10"/>
          <p:cNvSpPr/>
          <p:nvPr/>
        </p:nvSpPr>
        <p:spPr>
          <a:xfrm>
            <a:off x="3132138" y="4918075"/>
            <a:ext cx="1411287" cy="1412875"/>
          </a:xfrm>
          <a:prstGeom prst="rect">
            <a:avLst/>
          </a:prstGeom>
          <a:solidFill>
            <a:srgbClr val="AD8CC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8800" dirty="0"/>
              <a:t>?</a:t>
            </a:r>
          </a:p>
        </p:txBody>
      </p:sp>
      <p:sp>
        <p:nvSpPr>
          <p:cNvPr id="17" name="9"/>
          <p:cNvSpPr/>
          <p:nvPr/>
        </p:nvSpPr>
        <p:spPr>
          <a:xfrm>
            <a:off x="1666875" y="4918075"/>
            <a:ext cx="1411288" cy="1412875"/>
          </a:xfrm>
          <a:prstGeom prst="rect">
            <a:avLst/>
          </a:prstGeom>
          <a:solidFill>
            <a:srgbClr val="AD8CC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8800" dirty="0"/>
              <a:t>?</a:t>
            </a:r>
          </a:p>
        </p:txBody>
      </p:sp>
      <p:sp>
        <p:nvSpPr>
          <p:cNvPr id="77" name="8"/>
          <p:cNvSpPr/>
          <p:nvPr/>
        </p:nvSpPr>
        <p:spPr>
          <a:xfrm>
            <a:off x="6073775" y="3451225"/>
            <a:ext cx="1411288" cy="1412875"/>
          </a:xfrm>
          <a:prstGeom prst="rect">
            <a:avLst/>
          </a:prstGeom>
          <a:solidFill>
            <a:srgbClr val="DACBE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8800" dirty="0"/>
              <a:t>?</a:t>
            </a:r>
          </a:p>
        </p:txBody>
      </p:sp>
      <p:sp>
        <p:nvSpPr>
          <p:cNvPr id="75" name="7"/>
          <p:cNvSpPr/>
          <p:nvPr/>
        </p:nvSpPr>
        <p:spPr>
          <a:xfrm>
            <a:off x="4597400" y="3457575"/>
            <a:ext cx="1411288" cy="1412875"/>
          </a:xfrm>
          <a:prstGeom prst="rect">
            <a:avLst/>
          </a:prstGeom>
          <a:solidFill>
            <a:srgbClr val="DACBE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8800" dirty="0"/>
              <a:t>?</a:t>
            </a:r>
          </a:p>
        </p:txBody>
      </p:sp>
      <p:sp>
        <p:nvSpPr>
          <p:cNvPr id="10" name="6"/>
          <p:cNvSpPr/>
          <p:nvPr/>
        </p:nvSpPr>
        <p:spPr>
          <a:xfrm>
            <a:off x="3132138" y="3457575"/>
            <a:ext cx="1411287" cy="1412875"/>
          </a:xfrm>
          <a:prstGeom prst="rect">
            <a:avLst/>
          </a:prstGeom>
          <a:solidFill>
            <a:srgbClr val="AD8CC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8800" dirty="0"/>
              <a:t>?</a:t>
            </a:r>
          </a:p>
        </p:txBody>
      </p:sp>
      <p:sp>
        <p:nvSpPr>
          <p:cNvPr id="9" name="5"/>
          <p:cNvSpPr/>
          <p:nvPr/>
        </p:nvSpPr>
        <p:spPr>
          <a:xfrm>
            <a:off x="1666875" y="3457575"/>
            <a:ext cx="1411288" cy="1412875"/>
          </a:xfrm>
          <a:prstGeom prst="rect">
            <a:avLst/>
          </a:prstGeom>
          <a:solidFill>
            <a:srgbClr val="AD8CC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8800" dirty="0"/>
              <a:t>?</a:t>
            </a:r>
          </a:p>
        </p:txBody>
      </p:sp>
      <p:sp>
        <p:nvSpPr>
          <p:cNvPr id="74" name="4"/>
          <p:cNvSpPr/>
          <p:nvPr/>
        </p:nvSpPr>
        <p:spPr>
          <a:xfrm>
            <a:off x="6067425" y="1997075"/>
            <a:ext cx="1411288" cy="1412875"/>
          </a:xfrm>
          <a:prstGeom prst="rect">
            <a:avLst/>
          </a:prstGeom>
          <a:solidFill>
            <a:srgbClr val="DACBE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8800" dirty="0"/>
              <a:t>?</a:t>
            </a:r>
          </a:p>
        </p:txBody>
      </p:sp>
      <p:sp>
        <p:nvSpPr>
          <p:cNvPr id="73" name="3"/>
          <p:cNvSpPr/>
          <p:nvPr/>
        </p:nvSpPr>
        <p:spPr>
          <a:xfrm>
            <a:off x="4597400" y="1997075"/>
            <a:ext cx="1411288" cy="1412875"/>
          </a:xfrm>
          <a:prstGeom prst="rect">
            <a:avLst/>
          </a:prstGeom>
          <a:solidFill>
            <a:srgbClr val="DACBE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8800" dirty="0"/>
              <a:t>?</a:t>
            </a:r>
          </a:p>
        </p:txBody>
      </p:sp>
      <p:sp>
        <p:nvSpPr>
          <p:cNvPr id="16" name="2"/>
          <p:cNvSpPr/>
          <p:nvPr/>
        </p:nvSpPr>
        <p:spPr>
          <a:xfrm>
            <a:off x="3132138" y="1997075"/>
            <a:ext cx="1411287" cy="1412875"/>
          </a:xfrm>
          <a:prstGeom prst="rect">
            <a:avLst/>
          </a:prstGeom>
          <a:solidFill>
            <a:srgbClr val="AD8CC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8800" dirty="0"/>
              <a:t>?</a:t>
            </a:r>
          </a:p>
        </p:txBody>
      </p:sp>
      <p:sp>
        <p:nvSpPr>
          <p:cNvPr id="15" name="1"/>
          <p:cNvSpPr/>
          <p:nvPr/>
        </p:nvSpPr>
        <p:spPr>
          <a:xfrm>
            <a:off x="1670050" y="1997075"/>
            <a:ext cx="1411288" cy="1412875"/>
          </a:xfrm>
          <a:prstGeom prst="rect">
            <a:avLst/>
          </a:prstGeom>
          <a:solidFill>
            <a:srgbClr val="AD8CC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8800" dirty="0"/>
              <a:t>?</a:t>
            </a:r>
          </a:p>
        </p:txBody>
      </p:sp>
      <p:sp>
        <p:nvSpPr>
          <p:cNvPr id="21545" name="Rectangle 95"/>
          <p:cNvSpPr>
            <a:spLocks noChangeArrowheads="1"/>
          </p:cNvSpPr>
          <p:nvPr/>
        </p:nvSpPr>
        <p:spPr bwMode="auto">
          <a:xfrm>
            <a:off x="781050" y="1657350"/>
            <a:ext cx="7632700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  <a:ea typeface="Sassoon Infant Rg" panose="02000503030000020003" pitchFamily="50" charset="0"/>
                <a:cs typeface="Sassoon Infant Rg" panose="02000503030000020003" pitchFamily="50" charset="0"/>
              </a:rPr>
              <a:t>Game – can you find the matching pairs?</a:t>
            </a:r>
          </a:p>
        </p:txBody>
      </p:sp>
      <p:pic>
        <p:nvPicPr>
          <p:cNvPr id="2" name="Picture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11225" y="110331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11225" y="177323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2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11225" y="248761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17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20750" y="320198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19">
            <a:hlinkClick r:id="" action="ppaction://media"/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95350" y="394017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20">
            <a:hlinkClick r:id="" action="ppaction://media"/>
          </p:cNvPr>
          <p:cNvPicPr>
            <a:picLocks noChangeAspect="1"/>
          </p:cNvPicPr>
          <p:nvPr>
            <a:audioFile r:link="rId12"/>
            <p:extLst>
              <p:ext uri="{DAA4B4D4-6D71-4841-9C94-3DE7FCFB9230}">
                <p14:media xmlns:p14="http://schemas.microsoft.com/office/powerpoint/2010/main" r:embed="rId11"/>
              </p:ext>
            </p:extLst>
          </p:nvPr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23925" y="472122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1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2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C0066"/>
                                      </p:to>
                                    </p:animClr>
                                    <p:set>
                                      <p:cBhvr>
                                        <p:cTn id="43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4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6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966FF"/>
                                      </p:to>
                                    </p:animClr>
                                    <p:set>
                                      <p:cBhvr>
                                        <p:cTn id="47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8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0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66FF"/>
                                      </p:to>
                                    </p:animClr>
                                    <p:set>
                                      <p:cBhvr>
                                        <p:cTn id="51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2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4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6FFFF"/>
                                      </p:to>
                                    </p:animClr>
                                    <p:set>
                                      <p:cBhvr>
                                        <p:cTn id="55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6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8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33CC33"/>
                                      </p:to>
                                    </p:animClr>
                                    <p:set>
                                      <p:cBhvr>
                                        <p:cTn id="59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0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2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9933"/>
                                      </p:to>
                                    </p:animClr>
                                    <p:set>
                                      <p:cBhvr>
                                        <p:cTn id="63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4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6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9933"/>
                                      </p:to>
                                    </p:animClr>
                                    <p:set>
                                      <p:cBhvr>
                                        <p:cTn id="7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33CC33"/>
                                      </p:to>
                                    </p:animClr>
                                    <p:set>
                                      <p:cBhvr>
                                        <p:cTn id="7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66FF"/>
                                      </p:to>
                                    </p:animClr>
                                    <p:set>
                                      <p:cBhvr>
                                        <p:cTn id="7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6FFFF"/>
                                      </p:to>
                                    </p:animClr>
                                    <p:set>
                                      <p:cBhvr>
                                        <p:cTn id="83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966FF"/>
                                      </p:to>
                                    </p:animClr>
                                    <p:set>
                                      <p:cBhvr>
                                        <p:cTn id="87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2"/>
                  </p:tgtEl>
                </p:cond>
              </p:nextCondLst>
            </p:seq>
            <p:seq concurrent="1" nextAc="seek">
              <p:cTn id="89" restart="whenNotActive" fill="hold" evtFilter="cancelBubble" nodeType="interactiveSeq">
                <p:stCondLst>
                  <p:cond evt="onClick" delay="0">
                    <p:tgtEl>
                      <p:spTgt spid="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0" fill="hold" nodeType="clickPar">
                      <p:stCondLst>
                        <p:cond delay="0"/>
                      </p:stCondLst>
                      <p:childTnLst>
                        <p:par>
                          <p:cTn id="9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3"/>
                  </p:tgtEl>
                </p:cond>
              </p:nextCondLst>
            </p:seq>
            <p:seq concurrent="1" nextAc="seek">
              <p:cTn id="94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5" fill="hold" nodeType="clickPar">
                      <p:stCondLst>
                        <p:cond delay="0"/>
                      </p:stCondLst>
                      <p:childTnLst>
                        <p:par>
                          <p:cTn id="9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 nodeType="clickPar">
                      <p:stCondLst>
                        <p:cond delay="0"/>
                      </p:stCondLst>
                      <p:childTnLst>
                        <p:par>
                          <p:cTn id="10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4"/>
                  </p:tgtEl>
                </p:cond>
              </p:nextCondLst>
            </p:seq>
            <p:seq concurrent="1" nextAc="seek">
              <p:cTn id="104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5" fill="hold" nodeType="clickPar">
                      <p:stCondLst>
                        <p:cond delay="0"/>
                      </p:stCondLst>
                      <p:childTnLst>
                        <p:par>
                          <p:cTn id="10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7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109" restart="whenNotActive" fill="hold" evtFilter="cancelBubble" nodeType="interactiveSeq">
                <p:stCondLst>
                  <p:cond evt="onClick" delay="0">
                    <p:tgtEl>
                      <p:spTgt spid="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0" fill="hold" nodeType="clickPar">
                      <p:stCondLst>
                        <p:cond delay="0"/>
                      </p:stCondLst>
                      <p:childTnLst>
                        <p:par>
                          <p:cTn id="1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2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3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5"/>
                  </p:tgtEl>
                </p:cond>
              </p:nextCondLst>
            </p:seq>
            <p:seq concurrent="1" nextAc="seek">
              <p:cTn id="115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6" fill="hold" nodeType="clickPar">
                      <p:stCondLst>
                        <p:cond delay="0"/>
                      </p:stCondLst>
                      <p:childTnLst>
                        <p:par>
                          <p:cTn id="1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8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120" restart="whenNotActive" fill="hold" evtFilter="cancelBubble" nodeType="interactiveSeq">
                <p:stCondLst>
                  <p:cond evt="onClick" delay="0">
                    <p:tgtEl>
                      <p:spTgt spid="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1" fill="hold" nodeType="clickPar">
                      <p:stCondLst>
                        <p:cond delay="0"/>
                      </p:stCondLst>
                      <p:childTnLst>
                        <p:par>
                          <p:cTn id="1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7"/>
                  </p:tgtEl>
                </p:cond>
              </p:nextCondLst>
            </p:seq>
            <p:seq concurrent="1" nextAc="seek">
              <p:cTn id="125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6" fill="hold" nodeType="clickPar">
                      <p:stCondLst>
                        <p:cond delay="0"/>
                      </p:stCondLst>
                      <p:childTnLst>
                        <p:par>
                          <p:cTn id="1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8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130" restart="whenNotActive" fill="hold" evtFilter="cancelBubble" nodeType="interactiveSeq">
                <p:stCondLst>
                  <p:cond evt="onClick" delay="0">
                    <p:tgtEl>
                      <p:spTgt spid="7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1" fill="hold" nodeType="clickPar">
                      <p:stCondLst>
                        <p:cond delay="0"/>
                      </p:stCondLst>
                      <p:childTnLst>
                        <p:par>
                          <p:cTn id="1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8"/>
                  </p:tgtEl>
                </p:cond>
              </p:nextCondLst>
            </p:seq>
            <p:seq concurrent="1" nextAc="seek">
              <p:cTn id="135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6" fill="hold" nodeType="clickPar">
                      <p:stCondLst>
                        <p:cond delay="0"/>
                      </p:stCondLst>
                      <p:childTnLst>
                        <p:par>
                          <p:cTn id="1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8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140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1" fill="hold" nodeType="clickPar">
                      <p:stCondLst>
                        <p:cond delay="0"/>
                      </p:stCondLst>
                      <p:childTnLst>
                        <p:par>
                          <p:cTn id="1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 nodeType="clickPar">
                      <p:stCondLst>
                        <p:cond delay="indefinite"/>
                      </p:stCondLst>
                      <p:childTnLst>
                        <p:par>
                          <p:cTn id="1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7" presetID="1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 nodeType="clickPar">
                      <p:stCondLst>
                        <p:cond delay="indefinite"/>
                      </p:stCondLst>
                      <p:childTnLst>
                        <p:par>
                          <p:cTn id="1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1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15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4" fill="hold" nodeType="clickPar">
                      <p:stCondLst>
                        <p:cond delay="0"/>
                      </p:stCondLst>
                      <p:childTnLst>
                        <p:par>
                          <p:cTn id="15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 nodeType="clickPar">
                      <p:stCondLst>
                        <p:cond delay="indefinite"/>
                      </p:stCondLst>
                      <p:childTnLst>
                        <p:par>
                          <p:cTn id="1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0" presetID="1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6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3" fill="hold" nodeType="clickPar">
                      <p:stCondLst>
                        <p:cond delay="0"/>
                      </p:stCondLst>
                      <p:childTnLst>
                        <p:par>
                          <p:cTn id="1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 nodeType="clickPar">
                      <p:stCondLst>
                        <p:cond delay="indefinite"/>
                      </p:stCondLst>
                      <p:childTnLst>
                        <p:par>
                          <p:cTn id="16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9" presetID="1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71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2" fill="hold" nodeType="clickPar">
                      <p:stCondLst>
                        <p:cond delay="0"/>
                      </p:stCondLst>
                      <p:childTnLst>
                        <p:par>
                          <p:cTn id="17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6" fill="hold" nodeType="clickPar">
                      <p:stCondLst>
                        <p:cond delay="indefinite"/>
                      </p:stCondLst>
                      <p:childTnLst>
                        <p:par>
                          <p:cTn id="17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8" presetID="1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8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1" fill="hold" nodeType="clickPar">
                      <p:stCondLst>
                        <p:cond delay="0"/>
                      </p:stCondLst>
                      <p:childTnLst>
                        <p:par>
                          <p:cTn id="18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5" fill="hold" nodeType="clickPar">
                      <p:stCondLst>
                        <p:cond delay="indefinite"/>
                      </p:stCondLst>
                      <p:childTnLst>
                        <p:par>
                          <p:cTn id="18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7" presetID="1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89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0" fill="hold" nodeType="clickPar">
                      <p:stCondLst>
                        <p:cond delay="0"/>
                      </p:stCondLst>
                      <p:childTnLst>
                        <p:par>
                          <p:cTn id="19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4" fill="hold" nodeType="clickPar">
                      <p:stCondLst>
                        <p:cond delay="indefinite"/>
                      </p:stCondLst>
                      <p:childTnLst>
                        <p:par>
                          <p:cTn id="19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6" presetID="1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201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2" fill="hold" nodeType="clickPar">
                      <p:stCondLst>
                        <p:cond delay="0"/>
                      </p:stCondLst>
                      <p:childTnLst>
                        <p:par>
                          <p:cTn id="20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6" fill="hold" nodeType="clickPar">
                      <p:stCondLst>
                        <p:cond delay="indefinite"/>
                      </p:stCondLst>
                      <p:childTnLst>
                        <p:par>
                          <p:cTn id="20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8" presetID="1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21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1" fill="hold" nodeType="clickPar">
                      <p:stCondLst>
                        <p:cond delay="0"/>
                      </p:stCondLst>
                      <p:childTnLst>
                        <p:par>
                          <p:cTn id="2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3" presetID="1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15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6" fill="hold" nodeType="clickPar">
                      <p:stCondLst>
                        <p:cond delay="0"/>
                      </p:stCondLst>
                      <p:childTnLst>
                        <p:par>
                          <p:cTn id="2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8" presetID="1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220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1" fill="hold" nodeType="clickPar">
                      <p:stCondLst>
                        <p:cond delay="0"/>
                      </p:stCondLst>
                      <p:childTnLst>
                        <p:par>
                          <p:cTn id="2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3" presetID="1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225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6" fill="hold" nodeType="clickPar">
                      <p:stCondLst>
                        <p:cond delay="0"/>
                      </p:stCondLst>
                      <p:childTnLst>
                        <p:par>
                          <p:cTn id="2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8" presetID="1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230" restart="whenNotActive" fill="hold" evtFilter="cancelBubble" nodeType="interactiveSeq">
                <p:stCondLst>
                  <p:cond evt="onClick" delay="0">
                    <p:tgtEl>
                      <p:spTgt spid="358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1" fill="hold" nodeType="clickPar">
                      <p:stCondLst>
                        <p:cond delay="0"/>
                      </p:stCondLst>
                      <p:childTnLst>
                        <p:par>
                          <p:cTn id="2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3" presetID="1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852"/>
                  </p:tgtEl>
                </p:cond>
              </p:nextCondLst>
            </p:seq>
            <p:seq concurrent="1" nextAc="seek">
              <p:cTn id="235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6" fill="hold" nodeType="clickPar">
                      <p:stCondLst>
                        <p:cond delay="0"/>
                      </p:stCondLst>
                      <p:childTnLst>
                        <p:par>
                          <p:cTn id="2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8" presetID="1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240" restart="whenNotActive" fill="hold" evtFilter="cancelBubble" nodeType="interactiveSeq">
                <p:stCondLst>
                  <p:cond evt="onClick" delay="0">
                    <p:tgtEl>
                      <p:spTgt spid="7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1" fill="hold" nodeType="clickPar">
                      <p:stCondLst>
                        <p:cond delay="0"/>
                      </p:stCondLst>
                      <p:childTnLst>
                        <p:par>
                          <p:cTn id="2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3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9"/>
                  </p:tgtEl>
                </p:cond>
              </p:nextCondLst>
            </p:seq>
            <p:audio>
              <p:cMediaNode vol="80000">
                <p:cTn id="24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>
                <p:cTn id="24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247" restart="whenNotActive" fill="hold" evtFilter="cancelBubble" nodeType="interactiveSeq">
                <p:stCondLst>
                  <p:cond evt="onClick" delay="0">
                    <p:tgtEl>
                      <p:spTgt spid="215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8" fill="hold" nodeType="clickPar">
                      <p:stCondLst>
                        <p:cond delay="0"/>
                      </p:stCondLst>
                      <p:childTnLst>
                        <p:par>
                          <p:cTn id="2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51" dur="307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515"/>
                  </p:tgtEl>
                </p:cond>
              </p:nextCondLst>
            </p:seq>
            <p:seq concurrent="1" nextAc="seek">
              <p:cTn id="252" restart="whenNotActive" fill="hold" evtFilter="cancelBubble" nodeType="interactiveSeq">
                <p:stCondLst>
                  <p:cond evt="onClick" delay="0">
                    <p:tgtEl>
                      <p:spTgt spid="215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3" fill="hold" nodeType="clickPar">
                      <p:stCondLst>
                        <p:cond delay="0"/>
                      </p:stCondLst>
                      <p:childTnLst>
                        <p:par>
                          <p:cTn id="2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56" dur="307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516"/>
                  </p:tgtEl>
                </p:cond>
              </p:nextCondLst>
            </p:seq>
            <p:audio>
              <p:cMediaNode vol="80000">
                <p:cTn id="25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seq concurrent="1" nextAc="seek">
              <p:cTn id="258" restart="whenNotActive" fill="hold" evtFilter="cancelBubble" nodeType="interactiveSeq">
                <p:stCondLst>
                  <p:cond evt="onClick" delay="0">
                    <p:tgtEl>
                      <p:spTgt spid="215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9" fill="hold" nodeType="clickPar">
                      <p:stCondLst>
                        <p:cond delay="0"/>
                      </p:stCondLst>
                      <p:childTnLst>
                        <p:par>
                          <p:cTn id="2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2" dur="3075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517"/>
                  </p:tgtEl>
                </p:cond>
              </p:nextCondLst>
            </p:seq>
            <p:audio>
              <p:cMediaNode vol="80000">
                <p:cTn id="26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  <p:seq concurrent="1" nextAc="seek">
              <p:cTn id="264" restart="whenNotActive" fill="hold" evtFilter="cancelBubble" nodeType="interactiveSeq">
                <p:stCondLst>
                  <p:cond evt="onClick" delay="0">
                    <p:tgtEl>
                      <p:spTgt spid="215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5" fill="hold" nodeType="clickPar">
                      <p:stCondLst>
                        <p:cond delay="0"/>
                      </p:stCondLst>
                      <p:childTnLst>
                        <p:par>
                          <p:cTn id="26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8" dur="2662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518"/>
                  </p:tgtEl>
                </p:cond>
              </p:nextCondLst>
            </p:seq>
            <p:audio>
              <p:cMediaNode vol="80000">
                <p:cTn id="26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  <p:seq concurrent="1" nextAc="seek">
              <p:cTn id="270" restart="whenNotActive" fill="hold" evtFilter="cancelBubble" nodeType="interactiveSeq">
                <p:stCondLst>
                  <p:cond evt="onClick" delay="0">
                    <p:tgtEl>
                      <p:spTgt spid="215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1" fill="hold" nodeType="clickPar">
                      <p:stCondLst>
                        <p:cond delay="0"/>
                      </p:stCondLst>
                      <p:childTnLst>
                        <p:par>
                          <p:cTn id="27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74" dur="2524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519"/>
                  </p:tgtEl>
                </p:cond>
              </p:nextCondLst>
            </p:seq>
            <p:audio>
              <p:cMediaNode vol="80000">
                <p:cTn id="27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  <p:seq concurrent="1" nextAc="seek">
              <p:cTn id="276" restart="whenNotActive" fill="hold" evtFilter="cancelBubble" nodeType="interactiveSeq">
                <p:stCondLst>
                  <p:cond evt="onClick" delay="0">
                    <p:tgtEl>
                      <p:spTgt spid="215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7" fill="hold" nodeType="clickPar">
                      <p:stCondLst>
                        <p:cond delay="0"/>
                      </p:stCondLst>
                      <p:childTnLst>
                        <p:par>
                          <p:cTn id="27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80" dur="2157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520"/>
                  </p:tgtEl>
                </p:cond>
              </p:nextCondLst>
            </p:seq>
          </p:childTnLst>
        </p:cTn>
      </p:par>
    </p:tnLst>
    <p:bldLst>
      <p:bldP spid="50" grpId="0" animBg="1"/>
      <p:bldP spid="79" grpId="0" animBg="1"/>
      <p:bldP spid="79" grpId="1" animBg="1"/>
      <p:bldP spid="79" grpId="2" animBg="1"/>
      <p:bldP spid="79" grpId="3" animBg="1"/>
      <p:bldP spid="78" grpId="0" animBg="1"/>
      <p:bldP spid="78" grpId="1" animBg="1"/>
      <p:bldP spid="78" grpId="2" animBg="1"/>
      <p:bldP spid="19" grpId="0" animBg="1"/>
      <p:bldP spid="19" grpId="1" animBg="1"/>
      <p:bldP spid="19" grpId="2" animBg="1"/>
      <p:bldP spid="19" grpId="3" animBg="1"/>
      <p:bldP spid="17" grpId="0" animBg="1"/>
      <p:bldP spid="17" grpId="1" animBg="1"/>
      <p:bldP spid="17" grpId="2" animBg="1"/>
      <p:bldP spid="17" grpId="3" animBg="1"/>
      <p:bldP spid="17" grpId="4" animBg="1"/>
      <p:bldP spid="77" grpId="0" animBg="1"/>
      <p:bldP spid="77" grpId="1" animBg="1"/>
      <p:bldP spid="77" grpId="2" animBg="1"/>
      <p:bldP spid="75" grpId="0" animBg="1"/>
      <p:bldP spid="75" grpId="1" animBg="1"/>
      <p:bldP spid="75" grpId="2" animBg="1"/>
      <p:bldP spid="10" grpId="0" animBg="1"/>
      <p:bldP spid="10" grpId="1" animBg="1"/>
      <p:bldP spid="10" grpId="2" animBg="1"/>
      <p:bldP spid="10" grpId="3" animBg="1"/>
      <p:bldP spid="9" grpId="0" animBg="1"/>
      <p:bldP spid="9" grpId="1" animBg="1"/>
      <p:bldP spid="9" grpId="2" animBg="1"/>
      <p:bldP spid="9" grpId="3" animBg="1"/>
      <p:bldP spid="74" grpId="0" animBg="1"/>
      <p:bldP spid="74" grpId="1" animBg="1"/>
      <p:bldP spid="74" grpId="2" animBg="1"/>
      <p:bldP spid="73" grpId="0" animBg="1"/>
      <p:bldP spid="73" grpId="1" animBg="1"/>
      <p:bldP spid="73" grpId="2" animBg="1"/>
      <p:bldP spid="16" grpId="0" animBg="1"/>
      <p:bldP spid="16" grpId="1" animBg="1"/>
      <p:bldP spid="16" grpId="2" animBg="1"/>
      <p:bldP spid="16" grpId="3" animBg="1"/>
      <p:bldP spid="15" grpId="0" animBg="1"/>
      <p:bldP spid="15" grpId="1" animBg="1"/>
      <p:bldP spid="15" grpId="2" animBg="1"/>
      <p:bldP spid="15" grpId="3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/>
        </p:nvSpPr>
        <p:spPr>
          <a:xfrm>
            <a:off x="755650" y="5192713"/>
            <a:ext cx="7632700" cy="900112"/>
          </a:xfrm>
          <a:prstGeom prst="rect">
            <a:avLst/>
          </a:prstGeom>
          <a:solidFill>
            <a:srgbClr val="DACB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3555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7931150" cy="1595438"/>
          </a:xfrm>
        </p:spPr>
        <p:txBody>
          <a:bodyPr/>
          <a:lstStyle/>
          <a:p>
            <a:pPr algn="ctr" eaLnBrk="1" hangingPunct="1"/>
            <a:r>
              <a:rPr lang="fr-FR" altLang="en-US" sz="3000"/>
              <a:t>Je vais à la/à l'/au _pour faire _</a:t>
            </a:r>
            <a:br>
              <a:rPr lang="fr-FR" altLang="en-US" sz="3000"/>
            </a:br>
            <a:r>
              <a:rPr lang="en-GB" altLang="en-US" sz="2800"/>
              <a:t>(I Go to the _ to Do _)</a:t>
            </a:r>
          </a:p>
        </p:txBody>
      </p:sp>
      <p:pic>
        <p:nvPicPr>
          <p:cNvPr id="23556" name="Whole Class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37438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7" name="Picture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24275" y="3146425"/>
            <a:ext cx="2217738" cy="294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3" name="Group 22"/>
          <p:cNvGrpSpPr>
            <a:grpSpLocks/>
          </p:cNvGrpSpPr>
          <p:nvPr/>
        </p:nvGrpSpPr>
        <p:grpSpPr bwMode="auto">
          <a:xfrm>
            <a:off x="1139825" y="1833563"/>
            <a:ext cx="2708275" cy="2011362"/>
            <a:chOff x="1140263" y="1833815"/>
            <a:chExt cx="2707274" cy="2010566"/>
          </a:xfrm>
        </p:grpSpPr>
        <p:pic>
          <p:nvPicPr>
            <p:cNvPr id="23565" name="Picture 5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40263" y="1833815"/>
              <a:ext cx="2707274" cy="20105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566" name="Picture 8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50912" y="2318113"/>
              <a:ext cx="1739963" cy="8283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4" name="Group 23"/>
          <p:cNvGrpSpPr>
            <a:grpSpLocks/>
          </p:cNvGrpSpPr>
          <p:nvPr/>
        </p:nvGrpSpPr>
        <p:grpSpPr bwMode="auto">
          <a:xfrm>
            <a:off x="1049338" y="3925888"/>
            <a:ext cx="2681287" cy="2100262"/>
            <a:chOff x="1049830" y="3926258"/>
            <a:chExt cx="2680700" cy="2099900"/>
          </a:xfrm>
        </p:grpSpPr>
        <p:pic>
          <p:nvPicPr>
            <p:cNvPr id="23563" name="Picture 7"/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19966557" flipH="1">
              <a:off x="1049830" y="3926258"/>
              <a:ext cx="2680700" cy="20999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" name="Picture 21"/>
            <p:cNvPicPr>
              <a:picLocks noChangeAspect="1"/>
            </p:cNvPicPr>
            <p:nvPr/>
          </p:nvPicPr>
          <p:blipFill rotWithShape="1"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t="-1593"/>
            <a:stretch/>
          </p:blipFill>
          <p:spPr>
            <a:xfrm>
              <a:off x="1666875" y="4081140"/>
              <a:ext cx="1285876" cy="1329712"/>
            </a:xfrm>
            <a:prstGeom prst="ellipse">
              <a:avLst/>
            </a:prstGeom>
          </p:spPr>
        </p:pic>
      </p:grpSp>
      <p:grpSp>
        <p:nvGrpSpPr>
          <p:cNvPr id="15" name="Group 14"/>
          <p:cNvGrpSpPr>
            <a:grpSpLocks/>
          </p:cNvGrpSpPr>
          <p:nvPr/>
        </p:nvGrpSpPr>
        <p:grpSpPr bwMode="auto">
          <a:xfrm>
            <a:off x="5354638" y="1828800"/>
            <a:ext cx="2921000" cy="2193925"/>
            <a:chOff x="5252322" y="1742340"/>
            <a:chExt cx="2921000" cy="2193515"/>
          </a:xfrm>
        </p:grpSpPr>
        <p:pic>
          <p:nvPicPr>
            <p:cNvPr id="23561" name="Picture 9"/>
            <p:cNvPicPr>
              <a:picLocks noChangeAspect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52322" y="1742340"/>
              <a:ext cx="2921000" cy="21935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3562" name="Rectangle 11"/>
            <p:cNvSpPr>
              <a:spLocks noChangeArrowheads="1"/>
            </p:cNvSpPr>
            <p:nvPr/>
          </p:nvSpPr>
          <p:spPr bwMode="auto">
            <a:xfrm>
              <a:off x="5839086" y="2345355"/>
              <a:ext cx="2060283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  <a:ea typeface="Sassoon Infant Rg" panose="02000503030000020003" pitchFamily="50" charset="0"/>
                  <a:cs typeface="Sassoon Infant Rg" panose="02000503030000020003" pitchFamily="50" charset="0"/>
                </a:rPr>
                <a:t>Je vais à l’école pour apprendre.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7931150" cy="1595438"/>
          </a:xfrm>
        </p:spPr>
        <p:txBody>
          <a:bodyPr/>
          <a:lstStyle/>
          <a:p>
            <a:pPr algn="ctr" eaLnBrk="1" hangingPunct="1"/>
            <a:r>
              <a:rPr lang="fr-FR" altLang="en-US" sz="3000"/>
              <a:t>Je vais à la/à l'/au _pour faire _</a:t>
            </a:r>
            <a:br>
              <a:rPr lang="fr-FR" altLang="en-US" sz="3000"/>
            </a:br>
            <a:r>
              <a:rPr lang="fr-FR" altLang="en-US" sz="2800"/>
              <a:t>(I Go to the _ to Do _)</a:t>
            </a:r>
            <a:endParaRPr lang="en-GB" altLang="en-US" sz="2800"/>
          </a:p>
        </p:txBody>
      </p:sp>
      <p:pic>
        <p:nvPicPr>
          <p:cNvPr id="24579" name="Whole Class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4580" name="Group 63"/>
          <p:cNvGrpSpPr>
            <a:grpSpLocks/>
          </p:cNvGrpSpPr>
          <p:nvPr/>
        </p:nvGrpSpPr>
        <p:grpSpPr bwMode="auto">
          <a:xfrm>
            <a:off x="1889125" y="3305175"/>
            <a:ext cx="5394325" cy="1296988"/>
            <a:chOff x="1889570" y="3303111"/>
            <a:chExt cx="5393100" cy="1296620"/>
          </a:xfrm>
        </p:grpSpPr>
        <p:grpSp>
          <p:nvGrpSpPr>
            <p:cNvPr id="24599" name="Group 12"/>
            <p:cNvGrpSpPr>
              <a:grpSpLocks/>
            </p:cNvGrpSpPr>
            <p:nvPr/>
          </p:nvGrpSpPr>
          <p:grpSpPr bwMode="auto">
            <a:xfrm>
              <a:off x="1889570" y="3334847"/>
              <a:ext cx="1263463" cy="1264884"/>
              <a:chOff x="1666875" y="4918075"/>
              <a:chExt cx="1411288" cy="1412875"/>
            </a:xfrm>
          </p:grpSpPr>
          <p:sp>
            <p:nvSpPr>
              <p:cNvPr id="33" name="i"/>
              <p:cNvSpPr/>
              <p:nvPr/>
            </p:nvSpPr>
            <p:spPr>
              <a:xfrm>
                <a:off x="1666875" y="4918081"/>
                <a:ext cx="1411176" cy="1412869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sz="9600" dirty="0"/>
              </a:p>
            </p:txBody>
          </p:sp>
          <p:pic>
            <p:nvPicPr>
              <p:cNvPr id="24606" name="mosque"/>
              <p:cNvPicPr>
                <a:picLocks noChangeAspect="1"/>
              </p:cNvPicPr>
              <p:nvPr/>
            </p:nvPicPr>
            <p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023192" y="5003067"/>
                <a:ext cx="926845" cy="125051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4607" name="Picture 40"/>
              <p:cNvPicPr>
                <a:picLocks noChangeAspect="1"/>
              </p:cNvPicPr>
              <p:nvPr/>
            </p:nvPicPr>
            <p:blipFill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791293" y="4995443"/>
                <a:ext cx="739885" cy="125813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24600" name="Group 10"/>
            <p:cNvGrpSpPr>
              <a:grpSpLocks/>
            </p:cNvGrpSpPr>
            <p:nvPr/>
          </p:nvGrpSpPr>
          <p:grpSpPr bwMode="auto">
            <a:xfrm>
              <a:off x="4642265" y="3321102"/>
              <a:ext cx="1263463" cy="1264884"/>
              <a:chOff x="1666875" y="3457575"/>
              <a:chExt cx="1411288" cy="1412875"/>
            </a:xfrm>
          </p:grpSpPr>
          <p:sp>
            <p:nvSpPr>
              <p:cNvPr id="35" name="e"/>
              <p:cNvSpPr/>
              <p:nvPr/>
            </p:nvSpPr>
            <p:spPr>
              <a:xfrm>
                <a:off x="1666211" y="3456980"/>
                <a:ext cx="1411176" cy="1412868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sz="9600" dirty="0"/>
              </a:p>
            </p:txBody>
          </p:sp>
          <p:pic>
            <p:nvPicPr>
              <p:cNvPr id="24604" name="SCHOOL"/>
              <p:cNvPicPr>
                <a:picLocks noChangeAspect="1"/>
              </p:cNvPicPr>
              <p:nvPr/>
            </p:nvPicPr>
            <p:blipFill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676399" y="3539597"/>
                <a:ext cx="1388533" cy="13128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17" name="k"/>
            <p:cNvSpPr/>
            <p:nvPr/>
          </p:nvSpPr>
          <p:spPr>
            <a:xfrm>
              <a:off x="3267207" y="3326917"/>
              <a:ext cx="1263363" cy="1264878"/>
            </a:xfrm>
            <a:prstGeom prst="rect">
              <a:avLst/>
            </a:prstGeom>
            <a:solidFill>
              <a:srgbClr val="AD8CC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/>
                <a:t>faire </a:t>
              </a:r>
              <a:r>
                <a:rPr lang="en-GB" dirty="0" err="1"/>
                <a:t>une</a:t>
              </a:r>
              <a:r>
                <a:rPr lang="en-GB" dirty="0"/>
                <a:t> promenade</a:t>
              </a:r>
            </a:p>
          </p:txBody>
        </p:sp>
        <p:sp>
          <p:nvSpPr>
            <p:cNvPr id="18" name="h"/>
            <p:cNvSpPr/>
            <p:nvPr/>
          </p:nvSpPr>
          <p:spPr>
            <a:xfrm>
              <a:off x="6019307" y="3303111"/>
              <a:ext cx="1263363" cy="1264879"/>
            </a:xfrm>
            <a:prstGeom prst="rect">
              <a:avLst/>
            </a:prstGeom>
            <a:solidFill>
              <a:srgbClr val="AD8CC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 err="1"/>
                <a:t>prendre</a:t>
              </a:r>
              <a:r>
                <a:rPr lang="en-GB" dirty="0"/>
                <a:t> le train</a:t>
              </a:r>
            </a:p>
          </p:txBody>
        </p:sp>
      </p:grpSp>
      <p:grpSp>
        <p:nvGrpSpPr>
          <p:cNvPr id="24581" name="Group 64"/>
          <p:cNvGrpSpPr>
            <a:grpSpLocks/>
          </p:cNvGrpSpPr>
          <p:nvPr/>
        </p:nvGrpSpPr>
        <p:grpSpPr bwMode="auto">
          <a:xfrm>
            <a:off x="1889125" y="4652963"/>
            <a:ext cx="5394325" cy="1289050"/>
            <a:chOff x="1889570" y="4653001"/>
            <a:chExt cx="5393101" cy="1288616"/>
          </a:xfrm>
        </p:grpSpPr>
        <p:sp>
          <p:nvSpPr>
            <p:cNvPr id="16" name="l"/>
            <p:cNvSpPr/>
            <p:nvPr/>
          </p:nvSpPr>
          <p:spPr>
            <a:xfrm>
              <a:off x="1889570" y="4676805"/>
              <a:ext cx="1263363" cy="1264812"/>
            </a:xfrm>
            <a:prstGeom prst="rect">
              <a:avLst/>
            </a:prstGeom>
            <a:solidFill>
              <a:srgbClr val="AD8CC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 err="1"/>
                <a:t>regarder</a:t>
              </a:r>
              <a:r>
                <a:rPr lang="en-GB" dirty="0"/>
                <a:t> 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/>
                <a:t>un film</a:t>
              </a:r>
            </a:p>
          </p:txBody>
        </p:sp>
        <p:grpSp>
          <p:nvGrpSpPr>
            <p:cNvPr id="24594" name="Group 57"/>
            <p:cNvGrpSpPr>
              <a:grpSpLocks/>
            </p:cNvGrpSpPr>
            <p:nvPr/>
          </p:nvGrpSpPr>
          <p:grpSpPr bwMode="auto">
            <a:xfrm>
              <a:off x="4642268" y="4659645"/>
              <a:ext cx="1263462" cy="1264884"/>
              <a:chOff x="3132138" y="4918075"/>
              <a:chExt cx="1411287" cy="1412875"/>
            </a:xfrm>
          </p:grpSpPr>
          <p:sp>
            <p:nvSpPr>
              <p:cNvPr id="32" name="j"/>
              <p:cNvSpPr/>
              <p:nvPr/>
            </p:nvSpPr>
            <p:spPr>
              <a:xfrm>
                <a:off x="3131470" y="4917744"/>
                <a:ext cx="1411176" cy="1412793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sz="9600" dirty="0"/>
              </a:p>
            </p:txBody>
          </p:sp>
          <p:pic>
            <p:nvPicPr>
              <p:cNvPr id="24598" name="PARK"/>
              <p:cNvPicPr>
                <a:picLocks noChangeAspect="1"/>
              </p:cNvPicPr>
              <p:nvPr/>
            </p:nvPicPr>
            <p:blipFill>
              <a:blip r:embed="rId6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202581" y="4995443"/>
                <a:ext cx="1237258" cy="124485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20" name="d"/>
            <p:cNvSpPr/>
            <p:nvPr/>
          </p:nvSpPr>
          <p:spPr>
            <a:xfrm>
              <a:off x="3267207" y="4665697"/>
              <a:ext cx="1263363" cy="1264811"/>
            </a:xfrm>
            <a:prstGeom prst="rect">
              <a:avLst/>
            </a:prstGeom>
            <a:solidFill>
              <a:srgbClr val="AD8CC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/>
                <a:t>prier</a:t>
              </a:r>
            </a:p>
          </p:txBody>
        </p:sp>
        <p:sp>
          <p:nvSpPr>
            <p:cNvPr id="21" name="c"/>
            <p:cNvSpPr/>
            <p:nvPr/>
          </p:nvSpPr>
          <p:spPr>
            <a:xfrm>
              <a:off x="6019308" y="4653001"/>
              <a:ext cx="1263363" cy="1264811"/>
            </a:xfrm>
            <a:prstGeom prst="rect">
              <a:avLst/>
            </a:prstGeom>
            <a:solidFill>
              <a:srgbClr val="AD8CC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 err="1"/>
                <a:t>nager</a:t>
              </a:r>
              <a:endParaRPr lang="en-GB" dirty="0"/>
            </a:p>
          </p:txBody>
        </p:sp>
      </p:grpSp>
      <p:grpSp>
        <p:nvGrpSpPr>
          <p:cNvPr id="24582" name="Group 62"/>
          <p:cNvGrpSpPr>
            <a:grpSpLocks/>
          </p:cNvGrpSpPr>
          <p:nvPr/>
        </p:nvGrpSpPr>
        <p:grpSpPr bwMode="auto">
          <a:xfrm>
            <a:off x="1897063" y="1989138"/>
            <a:ext cx="5378450" cy="1265237"/>
            <a:chOff x="1896918" y="1988709"/>
            <a:chExt cx="5379163" cy="1264884"/>
          </a:xfrm>
        </p:grpSpPr>
        <p:grpSp>
          <p:nvGrpSpPr>
            <p:cNvPr id="24583" name="Group 6"/>
            <p:cNvGrpSpPr>
              <a:grpSpLocks/>
            </p:cNvGrpSpPr>
            <p:nvPr/>
          </p:nvGrpSpPr>
          <p:grpSpPr bwMode="auto">
            <a:xfrm>
              <a:off x="1896918" y="1988709"/>
              <a:ext cx="1263462" cy="1264884"/>
              <a:chOff x="3132138" y="3457575"/>
              <a:chExt cx="1411287" cy="1412875"/>
            </a:xfrm>
          </p:grpSpPr>
          <p:sp>
            <p:nvSpPr>
              <p:cNvPr id="34" name="f"/>
              <p:cNvSpPr/>
              <p:nvPr/>
            </p:nvSpPr>
            <p:spPr>
              <a:xfrm>
                <a:off x="3132138" y="3457575"/>
                <a:ext cx="1411684" cy="1412875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sz="9600" dirty="0"/>
              </a:p>
            </p:txBody>
          </p:sp>
          <p:pic>
            <p:nvPicPr>
              <p:cNvPr id="24592" name="CINEMA"/>
              <p:cNvPicPr>
                <a:picLocks noChangeAspect="1"/>
              </p:cNvPicPr>
              <p:nvPr/>
            </p:nvPicPr>
            <p:blipFill>
              <a:blip r:embed="rId7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211576" y="3530544"/>
                <a:ext cx="1266656" cy="128782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19" name="g"/>
            <p:cNvSpPr/>
            <p:nvPr/>
          </p:nvSpPr>
          <p:spPr>
            <a:xfrm>
              <a:off x="4640482" y="1988709"/>
              <a:ext cx="1263818" cy="1264884"/>
            </a:xfrm>
            <a:prstGeom prst="rect">
              <a:avLst/>
            </a:prstGeom>
            <a:solidFill>
              <a:srgbClr val="AD8CC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 err="1"/>
                <a:t>apprendre</a:t>
              </a:r>
              <a:endParaRPr lang="en-GB" dirty="0"/>
            </a:p>
          </p:txBody>
        </p:sp>
        <p:grpSp>
          <p:nvGrpSpPr>
            <p:cNvPr id="24585" name="Group 4"/>
            <p:cNvGrpSpPr>
              <a:grpSpLocks/>
            </p:cNvGrpSpPr>
            <p:nvPr/>
          </p:nvGrpSpPr>
          <p:grpSpPr bwMode="auto">
            <a:xfrm>
              <a:off x="3269971" y="1988709"/>
              <a:ext cx="1263462" cy="1264884"/>
              <a:chOff x="3132138" y="1997075"/>
              <a:chExt cx="1411287" cy="1412875"/>
            </a:xfrm>
          </p:grpSpPr>
          <p:sp>
            <p:nvSpPr>
              <p:cNvPr id="36" name="b"/>
              <p:cNvSpPr/>
              <p:nvPr/>
            </p:nvSpPr>
            <p:spPr>
              <a:xfrm>
                <a:off x="3132491" y="1997075"/>
                <a:ext cx="1411684" cy="1412875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sz="9600" dirty="0"/>
              </a:p>
            </p:txBody>
          </p:sp>
          <p:pic>
            <p:nvPicPr>
              <p:cNvPr id="24590" name="TRAIN STATAION"/>
              <p:cNvPicPr>
                <a:picLocks noChangeAspect="1"/>
              </p:cNvPicPr>
              <p:nvPr/>
            </p:nvPicPr>
            <p:blipFill>
              <a:blip r:embed="rId8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211576" y="2081033"/>
                <a:ext cx="1266656" cy="12332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24586" name="Group 1"/>
            <p:cNvGrpSpPr>
              <a:grpSpLocks/>
            </p:cNvGrpSpPr>
            <p:nvPr/>
          </p:nvGrpSpPr>
          <p:grpSpPr bwMode="auto">
            <a:xfrm>
              <a:off x="6012618" y="1988709"/>
              <a:ext cx="1263463" cy="1264884"/>
              <a:chOff x="1666875" y="1997075"/>
              <a:chExt cx="1411288" cy="1412875"/>
            </a:xfrm>
          </p:grpSpPr>
          <p:sp>
            <p:nvSpPr>
              <p:cNvPr id="37" name="a"/>
              <p:cNvSpPr/>
              <p:nvPr/>
            </p:nvSpPr>
            <p:spPr>
              <a:xfrm>
                <a:off x="1666480" y="1997075"/>
                <a:ext cx="1411683" cy="1412875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sz="9600" dirty="0"/>
              </a:p>
            </p:txBody>
          </p:sp>
          <p:pic>
            <p:nvPicPr>
              <p:cNvPr id="24588" name="POOL"/>
              <p:cNvPicPr>
                <a:picLocks noChangeAspect="1"/>
              </p:cNvPicPr>
              <p:nvPr/>
            </p:nvPicPr>
            <p:blipFill>
              <a:blip r:embed="rId9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751289" y="2081033"/>
                <a:ext cx="1259057" cy="12332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2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21325" y="3097213"/>
            <a:ext cx="2700338" cy="930275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5603" name="Picture 3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22559"/>
          <a:stretch>
            <a:fillRect/>
          </a:stretch>
        </p:blipFill>
        <p:spPr bwMode="auto">
          <a:xfrm>
            <a:off x="5702300" y="4143375"/>
            <a:ext cx="2519363" cy="1951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4" name="Title 1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algn="ctr" eaLnBrk="1" hangingPunct="1"/>
            <a:r>
              <a:rPr lang="fr-FR" altLang="en-US"/>
              <a:t>Jouons !</a:t>
            </a:r>
            <a:br>
              <a:rPr lang="fr-FR" altLang="en-US"/>
            </a:br>
            <a:r>
              <a:rPr lang="en-GB" altLang="en-US" sz="2800"/>
              <a:t>(Let’s Play!)</a:t>
            </a:r>
          </a:p>
        </p:txBody>
      </p:sp>
      <p:pic>
        <p:nvPicPr>
          <p:cNvPr id="25605" name="Group Work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21325" y="2546350"/>
            <a:ext cx="2700338" cy="92868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grpSp>
        <p:nvGrpSpPr>
          <p:cNvPr id="25607" name="Group 25"/>
          <p:cNvGrpSpPr>
            <a:grpSpLocks/>
          </p:cNvGrpSpPr>
          <p:nvPr/>
        </p:nvGrpSpPr>
        <p:grpSpPr bwMode="auto">
          <a:xfrm>
            <a:off x="1100138" y="1989138"/>
            <a:ext cx="2032000" cy="3846512"/>
            <a:chOff x="909069" y="2018481"/>
            <a:chExt cx="2033228" cy="3846284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09069" y="2018481"/>
              <a:ext cx="2033228" cy="1238177"/>
            </a:xfrm>
            <a:prstGeom prst="rect">
              <a:avLst/>
            </a:prstGeom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09069" y="2532801"/>
              <a:ext cx="2033228" cy="1238177"/>
            </a:xfrm>
            <a:prstGeom prst="rect">
              <a:avLst/>
            </a:prstGeom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09069" y="3048707"/>
              <a:ext cx="2033228" cy="1238177"/>
            </a:xfrm>
            <a:prstGeom prst="rect">
              <a:avLst/>
            </a:prstGeom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09069" y="3563026"/>
              <a:ext cx="2033228" cy="1238177"/>
            </a:xfrm>
            <a:prstGeom prst="rect">
              <a:avLst/>
            </a:prstGeom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10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09069" y="4077346"/>
              <a:ext cx="2033228" cy="1238177"/>
            </a:xfrm>
            <a:prstGeom prst="rect">
              <a:avLst/>
            </a:prstGeom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11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09069" y="4626588"/>
              <a:ext cx="2033228" cy="1238177"/>
            </a:xfrm>
            <a:prstGeom prst="rect">
              <a:avLst/>
            </a:prstGeom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</p:pic>
      </p:grpSp>
      <p:pic>
        <p:nvPicPr>
          <p:cNvPr id="5" name="Picture 4"/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21325" y="1989138"/>
            <a:ext cx="2700338" cy="928687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grpSp>
        <p:nvGrpSpPr>
          <p:cNvPr id="25609" name="Group 24"/>
          <p:cNvGrpSpPr>
            <a:grpSpLocks/>
          </p:cNvGrpSpPr>
          <p:nvPr/>
        </p:nvGrpSpPr>
        <p:grpSpPr bwMode="auto">
          <a:xfrm>
            <a:off x="3309938" y="1989138"/>
            <a:ext cx="2033587" cy="3851275"/>
            <a:chOff x="3119783" y="2018481"/>
            <a:chExt cx="2033225" cy="3850137"/>
          </a:xfrm>
        </p:grpSpPr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1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119783" y="2018481"/>
              <a:ext cx="2033225" cy="1239471"/>
            </a:xfrm>
            <a:prstGeom prst="rect">
              <a:avLst/>
            </a:prstGeom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22" name="Picture 21"/>
            <p:cNvPicPr>
              <a:picLocks noChangeAspect="1"/>
            </p:cNvPicPr>
            <p:nvPr/>
          </p:nvPicPr>
          <p:blipFill>
            <a:blip r:embed="rId1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119783" y="2553310"/>
              <a:ext cx="2033225" cy="1239472"/>
            </a:xfrm>
            <a:prstGeom prst="rect">
              <a:avLst/>
            </a:prstGeom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1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119783" y="3073856"/>
              <a:ext cx="2033225" cy="1239472"/>
            </a:xfrm>
            <a:prstGeom prst="rect">
              <a:avLst/>
            </a:prstGeom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1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119783" y="3592816"/>
              <a:ext cx="2033225" cy="1239471"/>
            </a:xfrm>
            <a:prstGeom prst="rect">
              <a:avLst/>
            </a:prstGeom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1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119783" y="4111774"/>
              <a:ext cx="2033225" cy="1237884"/>
            </a:xfrm>
            <a:prstGeom prst="rect">
              <a:avLst/>
            </a:prstGeom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1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119783" y="4630734"/>
              <a:ext cx="2033225" cy="1237884"/>
            </a:xfrm>
            <a:prstGeom prst="rect">
              <a:avLst/>
            </a:prstGeom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</p:pic>
      </p:grpSp>
      <p:pic>
        <p:nvPicPr>
          <p:cNvPr id="25610" name="Picture 29"/>
          <p:cNvPicPr>
            <a:picLocks noChangeAspect="1"/>
          </p:cNvPicPr>
          <p:nvPr/>
        </p:nvPicPr>
        <p:blipFill>
          <a:blip r:embed="rId1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743575" y="3309938"/>
            <a:ext cx="2255838" cy="2963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6628" name="Title 1"/>
          <p:cNvSpPr txBox="1">
            <a:spLocks/>
          </p:cNvSpPr>
          <p:nvPr/>
        </p:nvSpPr>
        <p:spPr bwMode="auto"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solidFill>
                  <a:schemeClr val="tx1"/>
                </a:solidFill>
                <a:latin typeface="Twinkl SemiBold" pitchFamily="2" charset="0"/>
              </a:rPr>
              <a:t>Success Criteria</a:t>
            </a:r>
          </a:p>
        </p:txBody>
      </p:sp>
      <p:sp>
        <p:nvSpPr>
          <p:cNvPr id="26629" name="Title 1"/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solidFill>
                  <a:schemeClr val="tx1"/>
                </a:solidFill>
                <a:latin typeface="Twinkl SemiBold" pitchFamily="2" charset="0"/>
              </a:rPr>
              <a:t>Aim</a:t>
            </a:r>
          </a:p>
        </p:txBody>
      </p:sp>
      <p:sp>
        <p:nvSpPr>
          <p:cNvPr id="26630" name="Content Placeholder 15"/>
          <p:cNvSpPr>
            <a:spLocks noGrp="1"/>
          </p:cNvSpPr>
          <p:nvPr>
            <p:ph idx="1"/>
          </p:nvPr>
        </p:nvSpPr>
        <p:spPr>
          <a:xfrm>
            <a:off x="628650" y="1127125"/>
            <a:ext cx="7886700" cy="1409700"/>
          </a:xfrm>
        </p:spPr>
        <p:txBody>
          <a:bodyPr/>
          <a:lstStyle/>
          <a:p>
            <a:pPr eaLnBrk="1" hangingPunct="1"/>
            <a:r>
              <a:rPr lang="en-GB" altLang="en-US"/>
              <a:t>I can explain to someone why I do something.</a:t>
            </a: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I can vary the noun and verb appropriately for my purpose.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I can talk about what there is to do in my town.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I can use gestures to support what I am saying.</a:t>
            </a:r>
          </a:p>
        </p:txBody>
      </p:sp>
      <p:pic>
        <p:nvPicPr>
          <p:cNvPr id="26632" name="Picture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1292</TotalTime>
  <Words>366</Words>
  <Application>Microsoft Office PowerPoint</Application>
  <PresentationFormat>On-screen Show (4:3)</PresentationFormat>
  <Paragraphs>84</Paragraphs>
  <Slides>19</Slides>
  <Notes>1</Notes>
  <HiddenSlides>0</HiddenSlides>
  <MMClips>13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6" baseType="lpstr">
      <vt:lpstr>Twinkl SemiBold</vt:lpstr>
      <vt:lpstr>Twinkl</vt:lpstr>
      <vt:lpstr>Sassoon Infant Rg</vt:lpstr>
      <vt:lpstr>Tuffy</vt:lpstr>
      <vt:lpstr>Calibri</vt:lpstr>
      <vt:lpstr>Arial</vt:lpstr>
      <vt:lpstr>Office Theme</vt:lpstr>
      <vt:lpstr>French</vt:lpstr>
      <vt:lpstr>PowerPoint Presentation</vt:lpstr>
      <vt:lpstr>PowerPoint Presentation</vt:lpstr>
      <vt:lpstr>Cherchez vos partenaires (Find Your Partners)</vt:lpstr>
      <vt:lpstr>Qu’est-ce qu’on fait?  (What Are We Doing?)</vt:lpstr>
      <vt:lpstr>Les verbes (Verbs)</vt:lpstr>
      <vt:lpstr>Les verbes (Verbs)</vt:lpstr>
      <vt:lpstr>Les verbes (Verbs)</vt:lpstr>
      <vt:lpstr>Les verbes (Verbs)</vt:lpstr>
      <vt:lpstr>Les verbes (Verbs)</vt:lpstr>
      <vt:lpstr>Les verbes (Verbs)</vt:lpstr>
      <vt:lpstr>Les verbes (Verbs)</vt:lpstr>
      <vt:lpstr>Les verbes (Verbs)</vt:lpstr>
      <vt:lpstr>Je vais à la/à l'/au _pour faire _  (I Go to the _ to Do _)</vt:lpstr>
      <vt:lpstr>Je vais à la/à l'/au _pour faire _ (I Go to the _ to Do _)</vt:lpstr>
      <vt:lpstr>Je vais à la/à l'/au _pour faire _ (I Go to the _ to Do _)</vt:lpstr>
      <vt:lpstr>Jouons ! (Let’s Play!)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Laurel Wilkinson</cp:lastModifiedBy>
  <cp:revision>107</cp:revision>
  <dcterms:created xsi:type="dcterms:W3CDTF">2014-10-01T16:09:27Z</dcterms:created>
  <dcterms:modified xsi:type="dcterms:W3CDTF">2019-01-02T10:42:28Z</dcterms:modified>
</cp:coreProperties>
</file>