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465" r:id="rId2"/>
    <p:sldId id="466" r:id="rId3"/>
  </p:sldIdLst>
  <p:sldSz cx="9144000" cy="6858000" type="screen4x3"/>
  <p:notesSz cx="6858000" cy="99472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FD6"/>
    <a:srgbClr val="7FC1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984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smtClean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984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smtClean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335813DB-EA5E-4A02-89E0-6DAD7997477F}" type="datetime1">
              <a:rPr lang="en-US"/>
              <a:pPr>
                <a:defRPr/>
              </a:pPr>
              <a:t>2/25/2021</a:t>
            </a:fld>
            <a:endParaRPr/>
          </a:p>
        </p:txBody>
      </p:sp>
      <p:sp>
        <p:nvSpPr>
          <p:cNvPr id="6148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90625" y="1243013"/>
            <a:ext cx="4476750" cy="3357562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787900"/>
            <a:ext cx="5486400" cy="39163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9448800"/>
            <a:ext cx="2971800" cy="4984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smtClean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13" y="9448800"/>
            <a:ext cx="2971800" cy="4984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smtClean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AD890010-E0D4-4CE3-83E1-D37C6CD452D6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902060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7FC1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59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t>24/10/2017</a:t>
            </a:r>
            <a:endParaRPr lang="en-GB"/>
          </a:p>
        </p:txBody>
      </p:sp>
      <p:sp>
        <p:nvSpPr>
          <p:cNvPr id="4" name="Footer Placeholder 4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dirty="0"/>
              <a:t>© Focus Education UK Ltd</a:t>
            </a:r>
          </a:p>
        </p:txBody>
      </p:sp>
      <p:sp>
        <p:nvSpPr>
          <p:cNvPr id="5" name="Slide Number Placeholder 5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2B9980E-B0ED-463B-A6A7-BC39151B1F67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44666433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5349875"/>
            <a:ext cx="1238250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t>24/10/2017</a:t>
            </a:r>
            <a:endParaRPr lang="en-GB"/>
          </a:p>
        </p:txBody>
      </p:sp>
      <p:sp>
        <p:nvSpPr>
          <p:cNvPr id="4" name="Footer Placeholder 4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dirty="0"/>
              <a:t>© Focus Education UK Ltd</a:t>
            </a:r>
          </a:p>
        </p:txBody>
      </p:sp>
      <p:sp>
        <p:nvSpPr>
          <p:cNvPr id="5" name="Slide Number Placeholder 5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805E12D-BAB7-4239-BE94-8F999D41703A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37441972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5349875"/>
            <a:ext cx="1238250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628650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629149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4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t>24/10/2017</a:t>
            </a:r>
            <a:endParaRPr lang="en-GB"/>
          </a:p>
        </p:txBody>
      </p:sp>
      <p:sp>
        <p:nvSpPr>
          <p:cNvPr id="7" name="Footer Placeholder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t>© Focus Education UK Ltd</a:t>
            </a:r>
          </a:p>
        </p:txBody>
      </p:sp>
      <p:sp>
        <p:nvSpPr>
          <p:cNvPr id="8" name="Slide Number Placeholder 6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6166287-DD16-4599-ACEF-968D1BF6CACC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28189316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5349875"/>
            <a:ext cx="1238250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t>24/10/2017</a:t>
            </a:r>
            <a:endParaRPr lang="en-GB"/>
          </a:p>
        </p:txBody>
      </p:sp>
      <p:sp>
        <p:nvSpPr>
          <p:cNvPr id="4" name="Footer Placeholder 2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t>© Focus Education UK Ltd</a:t>
            </a:r>
          </a:p>
        </p:txBody>
      </p:sp>
      <p:sp>
        <p:nvSpPr>
          <p:cNvPr id="5" name="Slide Number Placeholder 3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486F159-AC0F-46AD-B5D9-3F39975891BB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85846919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 txBox="1"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 smtClean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r>
              <a:t>24/10/2017</a:t>
            </a:r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smtClean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r>
              <a:t>© Focus Education UK Ltd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smtClean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47BC433-F1C7-47BD-B5D5-CD1F53DADEEB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</p:sldLayoutIdLst>
  <p:transition spd="slow"/>
  <p:hf hdr="0" dt="0"/>
  <p:txStyles>
    <p:titleStyle>
      <a:lvl1pPr algn="l" rtl="0" eaLnBrk="0" fontAlgn="base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2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4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6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8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youtube.com/watch?v=hC3ex46jRu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4"/>
          <p:cNvGraphicFramePr>
            <a:graphicFrameLocks noGrp="1"/>
          </p:cNvGraphicFramePr>
          <p:nvPr>
            <p:ph idx="4294967295"/>
          </p:nvPr>
        </p:nvGraphicFramePr>
        <p:xfrm>
          <a:off x="628650" y="1114425"/>
          <a:ext cx="7886700" cy="530383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3943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43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227">
                <a:tc gridSpan="2">
                  <a:txBody>
                    <a:bodyPr/>
                    <a:lstStyle/>
                    <a:p>
                      <a:pPr lvl="0"/>
                      <a:r>
                        <a:rPr lang="en-GB" sz="24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Photographic reflections</a:t>
                      </a:r>
                    </a:p>
                  </a:txBody>
                  <a:tcPr marT="45723" marB="45723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FD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60474">
                <a:tc>
                  <a:txBody>
                    <a:bodyPr/>
                    <a:lstStyle/>
                    <a:p>
                      <a:pPr lvl="0"/>
                      <a:endParaRPr lang="en-GB" sz="1800"/>
                    </a:p>
                    <a:p>
                      <a:pPr lvl="0"/>
                      <a:endParaRPr lang="en-GB" sz="1800"/>
                    </a:p>
                    <a:p>
                      <a:pPr lvl="0"/>
                      <a:endParaRPr lang="en-GB" sz="1800"/>
                    </a:p>
                    <a:p>
                      <a:pPr lvl="0"/>
                      <a:endParaRPr lang="en-GB" sz="1800"/>
                    </a:p>
                    <a:p>
                      <a:pPr lvl="0"/>
                      <a:endParaRPr lang="en-GB" sz="1800"/>
                    </a:p>
                    <a:p>
                      <a:pPr lvl="0"/>
                      <a:endParaRPr lang="en-GB" sz="1800"/>
                    </a:p>
                    <a:p>
                      <a:pPr lvl="0"/>
                      <a:endParaRPr lang="en-GB" sz="1800"/>
                    </a:p>
                    <a:p>
                      <a:pPr lvl="0"/>
                      <a:endParaRPr lang="en-GB" sz="1800"/>
                    </a:p>
                    <a:p>
                      <a:pPr lvl="0"/>
                      <a:endParaRPr lang="en-GB" sz="1800"/>
                    </a:p>
                  </a:txBody>
                  <a:tcPr marT="45723" marB="45723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 sz="1800"/>
                    </a:p>
                  </a:txBody>
                  <a:tcPr marT="45723" marB="45723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137">
                <a:tc>
                  <a:txBody>
                    <a:bodyPr/>
                    <a:lstStyle/>
                    <a:p>
                      <a:pPr lvl="0"/>
                      <a:endParaRPr lang="en-GB" sz="1800"/>
                    </a:p>
                    <a:p>
                      <a:pPr lvl="0"/>
                      <a:endParaRPr lang="en-GB" sz="1800"/>
                    </a:p>
                    <a:p>
                      <a:pPr lvl="0"/>
                      <a:endParaRPr lang="en-GB" sz="1800"/>
                    </a:p>
                    <a:p>
                      <a:pPr lvl="0"/>
                      <a:endParaRPr lang="en-GB" sz="1800"/>
                    </a:p>
                    <a:p>
                      <a:pPr lvl="0"/>
                      <a:endParaRPr lang="en-GB" sz="1800"/>
                    </a:p>
                    <a:p>
                      <a:pPr lvl="0"/>
                      <a:endParaRPr lang="en-GB" sz="1800"/>
                    </a:p>
                    <a:p>
                      <a:pPr lvl="0"/>
                      <a:endParaRPr lang="en-GB" sz="1800"/>
                    </a:p>
                    <a:p>
                      <a:pPr lvl="0"/>
                      <a:endParaRPr lang="en-GB" sz="1800"/>
                    </a:p>
                  </a:txBody>
                  <a:tcPr marT="45723" marB="45723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 sz="1800" dirty="0"/>
                    </a:p>
                  </a:txBody>
                  <a:tcPr marT="45723" marB="45723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44047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8200" y="1597025"/>
            <a:ext cx="3770313" cy="244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8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163" y="1606550"/>
            <a:ext cx="3692525" cy="244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9" name="Picture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2975" y="4160838"/>
            <a:ext cx="3494088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50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163" y="4197350"/>
            <a:ext cx="369252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51" name="Footer Placeholder 11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altLang="en-US">
                <a:solidFill>
                  <a:srgbClr val="898989"/>
                </a:solidFill>
              </a:rPr>
              <a:t>© Focus Education UK Ltd</a:t>
            </a:r>
          </a:p>
        </p:txBody>
      </p:sp>
      <p:sp>
        <p:nvSpPr>
          <p:cNvPr id="44052" name="Slide Number Placeholder 1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3DBC2CC-6CE9-4F2A-8853-1DE156E51918}" type="slidenum">
              <a:rPr altLang="en-US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altLang="en-US">
              <a:solidFill>
                <a:srgbClr val="898989"/>
              </a:solidFill>
            </a:endParaRPr>
          </a:p>
        </p:txBody>
      </p:sp>
      <p:sp>
        <p:nvSpPr>
          <p:cNvPr id="14" name="Title 1"/>
          <p:cNvSpPr txBox="1"/>
          <p:nvPr/>
        </p:nvSpPr>
        <p:spPr>
          <a:xfrm>
            <a:off x="0" y="0"/>
            <a:ext cx="9144000" cy="1071563"/>
          </a:xfrm>
          <a:prstGeom prst="rect">
            <a:avLst/>
          </a:prstGeom>
          <a:solidFill>
            <a:srgbClr val="7FC184"/>
          </a:solidFill>
          <a:ln cap="flat">
            <a:noFill/>
          </a:ln>
        </p:spPr>
        <p:txBody>
          <a:bodyPr lIns="431999" anchor="ctr">
            <a:normAutofit/>
          </a:bodyPr>
          <a:lstStyle/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1" kern="0" dirty="0">
                <a:solidFill>
                  <a:schemeClr val="bg1"/>
                </a:solidFill>
                <a:latin typeface="Century Gothic" pitchFamily="34"/>
              </a:rPr>
              <a:t>Unit 2: Science activity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616630918"/>
              </p:ext>
            </p:extLst>
          </p:nvPr>
        </p:nvGraphicFramePr>
        <p:xfrm>
          <a:off x="628650" y="1150938"/>
          <a:ext cx="7886700" cy="533908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3943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43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4">
                <a:tc gridSpan="2">
                  <a:txBody>
                    <a:bodyPr/>
                    <a:lstStyle/>
                    <a:p>
                      <a:pPr lvl="0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Reflection challenge: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80556">
                <a:tc>
                  <a:txBody>
                    <a:bodyPr/>
                    <a:lstStyle/>
                    <a:p>
                      <a:pPr lvl="0"/>
                      <a:endParaRPr lang="en-GB" sz="1600" dirty="0">
                        <a:latin typeface="Century Gothic" pitchFamily="34"/>
                      </a:endParaRPr>
                    </a:p>
                    <a:p>
                      <a:pPr lvl="0"/>
                      <a:r>
                        <a:rPr lang="en-GB" sz="1600" dirty="0">
                          <a:latin typeface="Century Gothic" pitchFamily="34"/>
                        </a:rPr>
                        <a:t>Your </a:t>
                      </a:r>
                      <a:r>
                        <a:rPr lang="en-GB" sz="1600" b="1" dirty="0">
                          <a:latin typeface="Century Gothic" pitchFamily="34"/>
                        </a:rPr>
                        <a:t>challenge</a:t>
                      </a:r>
                      <a:r>
                        <a:rPr lang="en-GB" sz="1600" dirty="0">
                          <a:latin typeface="Century Gothic" pitchFamily="34"/>
                        </a:rPr>
                        <a:t> is to look closely at the reflection photographs on the previous page and to carefully select a subject to photograph OR draw.</a:t>
                      </a:r>
                    </a:p>
                    <a:p>
                      <a:pPr lvl="0"/>
                      <a:endParaRPr lang="en-GB" sz="1600" dirty="0">
                        <a:latin typeface="Century Gothic" pitchFamily="34"/>
                      </a:endParaRPr>
                    </a:p>
                    <a:p>
                      <a:pPr lvl="0"/>
                      <a:r>
                        <a:rPr lang="en-GB" sz="1600" dirty="0">
                          <a:latin typeface="Century Gothic" pitchFamily="34"/>
                        </a:rPr>
                        <a:t>You could be brave and try something unusual like the invisible girl or just aim at finding an example of reflection around the school or at home.</a:t>
                      </a:r>
                    </a:p>
                    <a:p>
                      <a:pPr lvl="0"/>
                      <a:endParaRPr lang="en-GB" sz="1600" dirty="0">
                        <a:latin typeface="Century Gothic" pitchFamily="34"/>
                      </a:endParaRPr>
                    </a:p>
                    <a:p>
                      <a:pPr lvl="0"/>
                      <a:r>
                        <a:rPr lang="en-GB" sz="1600" dirty="0">
                          <a:latin typeface="Century Gothic" pitchFamily="34"/>
                        </a:rPr>
                        <a:t>We are aiming to create a photographic/art exhibition on the theme of reflection which will be made up of all the photographs/artwork we have taken.</a:t>
                      </a:r>
                    </a:p>
                    <a:p>
                      <a:pPr lvl="0"/>
                      <a:r>
                        <a:rPr lang="en-GB" sz="1600" dirty="0">
                          <a:latin typeface="Century Gothic" pitchFamily="34"/>
                          <a:hlinkClick r:id="rId2"/>
                        </a:rPr>
                        <a:t>https://www.youtube.com/watch?v=hC3ex46jRuA</a:t>
                      </a:r>
                      <a:endParaRPr lang="en-GB" sz="1600" dirty="0">
                        <a:latin typeface="Century Gothic" pitchFamily="34"/>
                      </a:endParaRPr>
                    </a:p>
                    <a:p>
                      <a:pPr lvl="0"/>
                      <a:r>
                        <a:rPr lang="en-GB" sz="1600" dirty="0">
                          <a:latin typeface="Century Gothic" pitchFamily="34"/>
                        </a:rPr>
                        <a:t>This </a:t>
                      </a:r>
                      <a:r>
                        <a:rPr lang="en-GB" sz="1600">
                          <a:latin typeface="Century Gothic" pitchFamily="34"/>
                        </a:rPr>
                        <a:t>video shows </a:t>
                      </a:r>
                      <a:r>
                        <a:rPr lang="en-GB" sz="1600" dirty="0">
                          <a:latin typeface="Century Gothic" pitchFamily="34"/>
                        </a:rPr>
                        <a:t>a </a:t>
                      </a:r>
                      <a:r>
                        <a:rPr lang="en-GB" sz="1600">
                          <a:latin typeface="Century Gothic" pitchFamily="34"/>
                        </a:rPr>
                        <a:t>lovely example.</a:t>
                      </a:r>
                      <a:endParaRPr lang="en-GB" sz="1600" dirty="0"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 sz="1800" dirty="0"/>
                    </a:p>
                    <a:p>
                      <a:pPr lvl="0"/>
                      <a:endParaRPr lang="en-GB" sz="1800" dirty="0"/>
                    </a:p>
                    <a:p>
                      <a:pPr lvl="0"/>
                      <a:endParaRPr lang="en-GB" sz="1800" dirty="0"/>
                    </a:p>
                    <a:p>
                      <a:pPr lvl="0"/>
                      <a:endParaRPr lang="en-GB" sz="1800" dirty="0"/>
                    </a:p>
                    <a:p>
                      <a:pPr lvl="0"/>
                      <a:endParaRPr lang="en-GB" sz="1800" dirty="0"/>
                    </a:p>
                    <a:p>
                      <a:pPr lvl="0"/>
                      <a:endParaRPr lang="en-GB" sz="1800" dirty="0"/>
                    </a:p>
                    <a:p>
                      <a:pPr lvl="0"/>
                      <a:endParaRPr lang="en-GB" sz="1800" dirty="0"/>
                    </a:p>
                    <a:p>
                      <a:pPr lvl="0"/>
                      <a:endParaRPr lang="en-GB" sz="1800" dirty="0"/>
                    </a:p>
                    <a:p>
                      <a:pPr lvl="0"/>
                      <a:endParaRPr lang="en-GB" sz="1800" dirty="0"/>
                    </a:p>
                    <a:p>
                      <a:pPr lvl="0"/>
                      <a:endParaRPr lang="en-GB" sz="1800" dirty="0"/>
                    </a:p>
                    <a:p>
                      <a:pPr lvl="0"/>
                      <a:endParaRPr lang="en-GB" sz="1800" dirty="0"/>
                    </a:p>
                    <a:p>
                      <a:pPr lvl="0"/>
                      <a:endParaRPr lang="en-GB" sz="1800" dirty="0"/>
                    </a:p>
                    <a:p>
                      <a:pPr lvl="0"/>
                      <a:endParaRPr lang="en-GB" sz="1800" dirty="0"/>
                    </a:p>
                    <a:p>
                      <a:pPr lvl="0"/>
                      <a:endParaRPr lang="en-GB" sz="1800" dirty="0"/>
                    </a:p>
                    <a:p>
                      <a:pPr lvl="0"/>
                      <a:endParaRPr lang="en-GB" sz="1800" dirty="0"/>
                    </a:p>
                    <a:p>
                      <a:pPr lvl="0"/>
                      <a:endParaRPr lang="en-GB" sz="1800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5068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24488" y="1657350"/>
            <a:ext cx="2239962" cy="226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9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83213" y="3962400"/>
            <a:ext cx="2324100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70" name="Footer Placeholder 9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altLang="en-US">
                <a:solidFill>
                  <a:srgbClr val="898989"/>
                </a:solidFill>
              </a:rPr>
              <a:t>© Focus Education UK Ltd</a:t>
            </a:r>
          </a:p>
        </p:txBody>
      </p:sp>
      <p:sp>
        <p:nvSpPr>
          <p:cNvPr id="45071" name="Slide Number Placeholder 10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B6DFCD5-9F4E-462A-B9E2-E18A72C317A2}" type="slidenum">
              <a:rPr altLang="en-US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altLang="en-US">
              <a:solidFill>
                <a:srgbClr val="898989"/>
              </a:solidFill>
            </a:endParaRPr>
          </a:p>
        </p:txBody>
      </p:sp>
      <p:sp>
        <p:nvSpPr>
          <p:cNvPr id="12" name="Title 1"/>
          <p:cNvSpPr txBox="1"/>
          <p:nvPr/>
        </p:nvSpPr>
        <p:spPr>
          <a:xfrm>
            <a:off x="0" y="0"/>
            <a:ext cx="9144000" cy="1071563"/>
          </a:xfrm>
          <a:prstGeom prst="rect">
            <a:avLst/>
          </a:prstGeom>
          <a:solidFill>
            <a:srgbClr val="7FC184"/>
          </a:solidFill>
          <a:ln cap="flat">
            <a:noFill/>
          </a:ln>
        </p:spPr>
        <p:txBody>
          <a:bodyPr lIns="431999" anchor="ctr">
            <a:normAutofit/>
          </a:bodyPr>
          <a:lstStyle/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1" kern="0" dirty="0">
                <a:solidFill>
                  <a:schemeClr val="bg1"/>
                </a:solidFill>
                <a:latin typeface="Century Gothic" pitchFamily="34"/>
              </a:rPr>
              <a:t>Unit 2: Science activity</a:t>
            </a:r>
          </a:p>
        </p:txBody>
      </p:sp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6250</TotalTime>
  <Words>130</Words>
  <Application>Microsoft Office PowerPoint</Application>
  <PresentationFormat>On-screen Show (4:3)</PresentationFormat>
  <Paragraphs>43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Clive Davies</dc:creator>
  <cp:lastModifiedBy>Sally Lukehurst</cp:lastModifiedBy>
  <cp:revision>162</cp:revision>
  <cp:lastPrinted>2018-04-16T13:55:49Z</cp:lastPrinted>
  <dcterms:created xsi:type="dcterms:W3CDTF">2017-10-23T07:26:35Z</dcterms:created>
  <dcterms:modified xsi:type="dcterms:W3CDTF">2021-02-25T10:44:28Z</dcterms:modified>
</cp:coreProperties>
</file>