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5"/>
    <p:restoredTop sz="66690"/>
  </p:normalViewPr>
  <p:slideViewPr>
    <p:cSldViewPr snapToGrid="0" snapToObjects="1">
      <p:cViewPr varScale="1">
        <p:scale>
          <a:sx n="51" d="100"/>
          <a:sy n="51" d="100"/>
        </p:scale>
        <p:origin x="16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F4E88-C2A1-2248-8842-06C1EBBBE963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437788-66E7-B94F-A4A4-DAFF4B908F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98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437788-66E7-B94F-A4A4-DAFF4B908F8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465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437788-66E7-B94F-A4A4-DAFF4B908F8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584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903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250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362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244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921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976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30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92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40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622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3B416-CC09-5C49-91B8-6E7A38546B1A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238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3B416-CC09-5C49-91B8-6E7A38546B1A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789ED-C4A4-7645-9186-5061AFDEE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39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7FBED4D-3279-5343-9BBB-85758AE12E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1957" y="1371395"/>
            <a:ext cx="5983705" cy="401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01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869EAD-6A7C-3842-8121-D9C8F3CB77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041" y="304798"/>
            <a:ext cx="11305790" cy="65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35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</Words>
  <Application>Microsoft Office PowerPoint</Application>
  <PresentationFormat>Widescreen</PresentationFormat>
  <Paragraphs>2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DeputyHead</cp:lastModifiedBy>
  <cp:revision>15</cp:revision>
  <cp:lastPrinted>2019-02-06T13:19:32Z</cp:lastPrinted>
  <dcterms:created xsi:type="dcterms:W3CDTF">2018-08-07T10:15:15Z</dcterms:created>
  <dcterms:modified xsi:type="dcterms:W3CDTF">2021-01-22T12:45:23Z</dcterms:modified>
</cp:coreProperties>
</file>