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4B9C17-BD09-4D37-93C8-3238B7F888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A974A1-8AD8-4E9D-8044-ECAE388D06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1995C5-7921-4558-89CE-344663C03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2B5D2-B218-445D-9EE0-053A91AAF5A6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E47316-BE92-46DD-A9B1-19C6F6D12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7F9348-EF89-4F95-AFB3-8E4BEF6BE9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C2D16-5B43-45BF-B330-F1D00766BB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543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111FC-607B-4891-BF5D-8B0F35BB06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67F78-83B4-4084-8E69-C5FBA31542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44C24E-03F2-42EA-A40C-5086F3771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2B5D2-B218-445D-9EE0-053A91AAF5A6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9F8A47-DB44-4FC4-95D5-261B68719C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8B813E-5FD5-4360-B70B-12CDF6B06D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C2D16-5B43-45BF-B330-F1D00766BB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0614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8BF1D-53D0-4CB2-9B4B-238FD44C2C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21134B-E521-4310-B65B-E6DE93EB78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86B6C1-790F-4954-835B-E7E78036FA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2B5D2-B218-445D-9EE0-053A91AAF5A6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2FFC6D-47C0-459A-8447-9E84C40BB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CA42E-6A19-4FCC-A911-95FCBA272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C2D16-5B43-45BF-B330-F1D00766BB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10063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9A2E48-1CB1-4C41-9A9C-D52672A9C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671309-5B37-4B30-981C-0B434E9777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8A4E8F-8919-4045-AFC5-F4B1C52CCC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420D02-3D2C-4C2E-BA17-5287BB40A9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2B5D2-B218-445D-9EE0-053A91AAF5A6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1312FA-03C2-47CC-ACFF-B6610B2FB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BCD42D-D998-4AD8-B012-64A39F8B0B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C2D16-5B43-45BF-B330-F1D00766BB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303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34959-B0E8-4C33-BC01-90CE2CF4FA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362098-ED9B-408B-AEAC-D4BF03175D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92B809-4240-4C8B-9CEA-31014BDFE7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5B994B5-B5F7-49AC-A819-46AFBD3FE6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D8804D-D83C-49B1-A609-AED6EE15EC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AF9B57-B18A-48DE-8548-7EFACF4C9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2B5D2-B218-445D-9EE0-053A91AAF5A6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25515E-E758-47A1-BCF1-C8838656CD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A2B947F-8FA0-4D53-8741-798298CFE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C2D16-5B43-45BF-B330-F1D00766BB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5319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598E5-0E06-4E0B-92DB-99314E680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819685-249B-41DB-8240-94C83C8217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2B5D2-B218-445D-9EE0-053A91AAF5A6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D80D9A-E379-4945-BF22-DCDAE67D0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5F91A0-E5BE-4274-8DFC-E8D76B257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C2D16-5B43-45BF-B330-F1D00766BB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27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E73F5C6-F120-4CB9-8343-D428E82E6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2B5D2-B218-445D-9EE0-053A91AAF5A6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5D635E2-4464-421E-8D95-A34BAFCB13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274E6F-4CB9-4CD5-B659-9E81C3D2F9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C2D16-5B43-45BF-B330-F1D00766BB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8688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C53FAC-E1F8-42F0-B99B-D3D6C4844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4D41C5-0058-4C2D-B262-40AF0907E8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FE3B19-00B7-49B3-BD4A-770BB90E4B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972F82-7FF0-4055-BA9B-A6F1E93B46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2B5D2-B218-445D-9EE0-053A91AAF5A6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890C2A-C151-44DC-BF98-96D9C67BF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523084-B813-4486-81CE-E802DED3A4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C2D16-5B43-45BF-B330-F1D00766BB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9702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0DE3AB-16BA-431A-BA8D-F2F93BD24F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F51C754-F236-4191-B8F5-2744C85D73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4A268-E2E6-4BAB-A08D-BCA604B4F3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1709F1-DA0F-40D1-B520-DE83A21D2D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2B5D2-B218-445D-9EE0-053A91AAF5A6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E5F9B8-D3CF-441C-814C-C5D617CE0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EB7FF4-71CE-4841-81B6-63EE50C56A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C2D16-5B43-45BF-B330-F1D00766BB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016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4D04C6-12E7-42D8-AF2D-9B8969982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174F91-201C-4C5A-96F0-87D88ED6DA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34F0C1-2C3F-4482-9406-0115A22092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2B5D2-B218-445D-9EE0-053A91AAF5A6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D975D2-9F5E-4CC3-9329-D4CCBD9EEF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A9A642-A5AB-4594-B33A-0150242E1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C2D16-5B43-45BF-B330-F1D00766BB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533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C870CD4-9F45-4BF1-9948-B15BB44532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D9EE46-FF89-4CE7-9495-93E04D5F20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BAF64B-4EE3-4ACC-9B1A-183DC51D2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2B5D2-B218-445D-9EE0-053A91AAF5A6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396A9B-A0E1-415A-B3A2-EE7115D2B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A8DEB2-792D-41E6-BB96-F61E555A26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C2D16-5B43-45BF-B330-F1D00766BB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2668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977FF62-E54C-4399-A315-6D618F2572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AC16ED-2547-4B0B-AC3E-74E4269961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B4854B-F8CB-45C7-91AD-1AD2244F65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12B5D2-B218-445D-9EE0-053A91AAF5A6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7F3980-1DD8-4BAC-AD04-06B6A50068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9FF373-E007-4FB8-953F-892BF166A6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0C2D16-5B43-45BF-B330-F1D00766BB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66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E6FC759-56BB-4392-8E9C-A8A34184B3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184" y="252224"/>
            <a:ext cx="9611631" cy="473059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4F59368-935C-4090-A6B4-E4F564E6445E}"/>
              </a:ext>
            </a:extLst>
          </p:cNvPr>
          <p:cNvSpPr txBox="1"/>
          <p:nvPr/>
        </p:nvSpPr>
        <p:spPr>
          <a:xfrm>
            <a:off x="1073426" y="5327374"/>
            <a:ext cx="1023067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What is the rule? Think back to yesterday’s lesson. This is a two-step rule. </a:t>
            </a:r>
          </a:p>
        </p:txBody>
      </p:sp>
    </p:spTree>
    <p:extLst>
      <p:ext uri="{BB962C8B-B14F-4D97-AF65-F5344CB8AC3E}">
        <p14:creationId xmlns:p14="http://schemas.microsoft.com/office/powerpoint/2010/main" val="4212856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98BAA9E-5AAF-4861-8848-E519FDF235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134" y="252482"/>
            <a:ext cx="8447996" cy="398064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75809BF-2966-46FC-ABBC-78809BF3D7A2}"/>
              </a:ext>
            </a:extLst>
          </p:cNvPr>
          <p:cNvSpPr txBox="1"/>
          <p:nvPr/>
        </p:nvSpPr>
        <p:spPr>
          <a:xfrm>
            <a:off x="795130" y="4465983"/>
            <a:ext cx="1013791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Did you get it right? </a:t>
            </a:r>
          </a:p>
          <a:p>
            <a:r>
              <a:rPr lang="en-GB" sz="3600" dirty="0"/>
              <a:t>3n + 1 or 1+ 3n</a:t>
            </a:r>
          </a:p>
          <a:p>
            <a:r>
              <a:rPr lang="en-GB" sz="3600" dirty="0"/>
              <a:t>So, the 99</a:t>
            </a:r>
            <a:r>
              <a:rPr lang="en-GB" sz="3600" baseline="30000" dirty="0"/>
              <a:t>th</a:t>
            </a:r>
            <a:r>
              <a:rPr lang="en-GB" sz="3600" dirty="0"/>
              <a:t> number is 99 x 3 +1 = 298</a:t>
            </a:r>
          </a:p>
        </p:txBody>
      </p:sp>
    </p:spTree>
    <p:extLst>
      <p:ext uri="{BB962C8B-B14F-4D97-AF65-F5344CB8AC3E}">
        <p14:creationId xmlns:p14="http://schemas.microsoft.com/office/powerpoint/2010/main" val="9945582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85A1F08-98DC-4EB7-9D72-6974CCC559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997" y="490148"/>
            <a:ext cx="9067516" cy="486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2406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B01D540-89BE-47DF-B47B-3394B2295D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8746" y="508208"/>
            <a:ext cx="9369979" cy="4024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7259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EE2CD-F759-4A7C-AF37-87A6BB8935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96360"/>
            <a:ext cx="10515600" cy="1325563"/>
          </a:xfrm>
        </p:spPr>
        <p:txBody>
          <a:bodyPr/>
          <a:lstStyle/>
          <a:p>
            <a:r>
              <a:rPr lang="en-GB" dirty="0"/>
              <a:t>Complete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0179924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46</Words>
  <Application>Microsoft Office PowerPoint</Application>
  <PresentationFormat>Widescreen</PresentationFormat>
  <Paragraphs>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Complete the worksheet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 Coverdale</dc:creator>
  <cp:lastModifiedBy>Jo Coverdale</cp:lastModifiedBy>
  <cp:revision>2</cp:revision>
  <dcterms:created xsi:type="dcterms:W3CDTF">2021-07-12T10:22:58Z</dcterms:created>
  <dcterms:modified xsi:type="dcterms:W3CDTF">2021-07-12T10:27:27Z</dcterms:modified>
</cp:coreProperties>
</file>