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914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23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070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646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21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463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594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976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01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86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47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33BFF-4252-4055-B1CF-6E85743DC1F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E0156-56F9-4D5F-AFA9-5F1B538A85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756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g"/><Relationship Id="rId9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7.jp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5.jpe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eg"/><Relationship Id="rId10" Type="http://schemas.openxmlformats.org/officeDocument/2006/relationships/image" Target="../media/image31.jpg"/><Relationship Id="rId4" Type="http://schemas.openxmlformats.org/officeDocument/2006/relationships/image" Target="../media/image26.jpe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493239" y="1592796"/>
            <a:ext cx="3312284" cy="2392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500" b="1" dirty="0">
                <a:solidFill>
                  <a:srgbClr val="FF0000"/>
                </a:solidFill>
              </a:rPr>
              <a:t>Science - Year 3/4A Summer 1</a:t>
            </a:r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States of Matter</a:t>
            </a:r>
          </a:p>
          <a:p>
            <a:pPr marL="0" indent="0" algn="ctr">
              <a:buNone/>
            </a:pPr>
            <a:r>
              <a:rPr lang="en-GB" b="1" dirty="0"/>
              <a:t>What’s the Matter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Session 4</a:t>
            </a:r>
          </a:p>
          <a:p>
            <a:pPr marL="0" indent="0" algn="ctr">
              <a:buNone/>
            </a:pPr>
            <a:r>
              <a:rPr lang="en-GB" sz="1350" b="1" dirty="0"/>
              <a:t>Teaching  PowerPoint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11905" y="6206148"/>
            <a:ext cx="567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solidFill>
                  <a:prstClr val="black"/>
                </a:solidFill>
              </a:rPr>
              <a:t>© Original resource copyright Hamilton Trust, who give permission for it to be adapted as wished by individual users.</a:t>
            </a:r>
          </a:p>
          <a:p>
            <a:r>
              <a:rPr lang="en-GB" sz="900" dirty="0">
                <a:solidFill>
                  <a:prstClr val="black"/>
                </a:solidFill>
              </a:rPr>
              <a:t>We refer you to our warning, at the foot of the block overview, about links to other websites.</a:t>
            </a:r>
          </a:p>
        </p:txBody>
      </p:sp>
    </p:spTree>
    <p:extLst>
      <p:ext uri="{BB962C8B-B14F-4D97-AF65-F5344CB8AC3E}">
        <p14:creationId xmlns:p14="http://schemas.microsoft.com/office/powerpoint/2010/main" val="4203558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6071" y="1075765"/>
            <a:ext cx="9507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Water exists naturally on Earth in 3 different states. Can you name them?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920" y="2376761"/>
            <a:ext cx="3186953" cy="19918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524" y="2376761"/>
            <a:ext cx="3110906" cy="19394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7720" y="2805936"/>
            <a:ext cx="2265421" cy="151028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506071" y="5029200"/>
            <a:ext cx="9614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Water naturally changes state. Let’s recap on the scientific words for these changes.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474259" y="1915096"/>
            <a:ext cx="8869658" cy="2003328"/>
            <a:chOff x="2474259" y="1915096"/>
            <a:chExt cx="8869658" cy="2003328"/>
          </a:xfrm>
        </p:grpSpPr>
        <p:grpSp>
          <p:nvGrpSpPr>
            <p:cNvPr id="12" name="Group 11"/>
            <p:cNvGrpSpPr/>
            <p:nvPr/>
          </p:nvGrpSpPr>
          <p:grpSpPr>
            <a:xfrm>
              <a:off x="2474259" y="1915096"/>
              <a:ext cx="8869658" cy="892552"/>
              <a:chOff x="2474259" y="1915096"/>
              <a:chExt cx="8869658" cy="892552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2474259" y="1943666"/>
                <a:ext cx="12972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/>
                  <a:t>Solid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988423" y="1915096"/>
                <a:ext cx="12972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/>
                  <a:t>Liquid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8605205" y="1915096"/>
                <a:ext cx="2738712" cy="892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/>
                  <a:t>Gas</a:t>
                </a:r>
              </a:p>
              <a:p>
                <a:pPr algn="ctr"/>
                <a:r>
                  <a:rPr lang="en-GB" sz="1400" b="1" dirty="0"/>
                  <a:t>Remember you can’t actually see water vapour though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48180" y="3456759"/>
              <a:ext cx="1297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Ice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325945" y="3391744"/>
              <a:ext cx="1297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Vapour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90985" y="3156985"/>
              <a:ext cx="1297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>
                  <a:solidFill>
                    <a:schemeClr val="accent5">
                      <a:lumMod val="75000"/>
                    </a:schemeClr>
                  </a:solidFill>
                </a:rPr>
                <a:t>Water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76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306" y="2366683"/>
            <a:ext cx="3115235" cy="19470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696" y="2253994"/>
            <a:ext cx="3303798" cy="2059711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4739860" y="2662518"/>
            <a:ext cx="2828517" cy="5244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 rot="10800000">
            <a:off x="4639083" y="4500563"/>
            <a:ext cx="2828517" cy="5244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492624" y="851104"/>
            <a:ext cx="5298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Can you name these 2 changes?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567082" y="2266610"/>
            <a:ext cx="216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Melting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67081" y="4981024"/>
            <a:ext cx="216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Freezing</a:t>
            </a:r>
          </a:p>
        </p:txBody>
      </p:sp>
    </p:spTree>
    <p:extLst>
      <p:ext uri="{BB962C8B-B14F-4D97-AF65-F5344CB8AC3E}">
        <p14:creationId xmlns:p14="http://schemas.microsoft.com/office/powerpoint/2010/main" val="280429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485" y="2976642"/>
            <a:ext cx="2860045" cy="17830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210" y="2785681"/>
            <a:ext cx="2743201" cy="1828801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4699971" y="2660621"/>
            <a:ext cx="2828517" cy="5244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Arrow 4"/>
          <p:cNvSpPr/>
          <p:nvPr/>
        </p:nvSpPr>
        <p:spPr>
          <a:xfrm rot="10800000">
            <a:off x="4699971" y="4887447"/>
            <a:ext cx="2828517" cy="5244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398495" y="1021001"/>
            <a:ext cx="5298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are these 2 changes called?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17457" y="2198956"/>
            <a:ext cx="216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Evaporation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17457" y="5411883"/>
            <a:ext cx="2169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Condensation</a:t>
            </a:r>
          </a:p>
        </p:txBody>
      </p:sp>
    </p:spTree>
    <p:extLst>
      <p:ext uri="{BB962C8B-B14F-4D97-AF65-F5344CB8AC3E}">
        <p14:creationId xmlns:p14="http://schemas.microsoft.com/office/powerpoint/2010/main" val="379976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597" y="537498"/>
            <a:ext cx="9614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Here are some pictures of water changing state. Talk with a partner and try to name the change of state that is happening in each one.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788" y="1519789"/>
            <a:ext cx="2944946" cy="19641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005" y="1440940"/>
            <a:ext cx="2121833" cy="2121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663" y="1453679"/>
            <a:ext cx="2861421" cy="2030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26" y="4132960"/>
            <a:ext cx="2949008" cy="21333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984" y="3954897"/>
            <a:ext cx="2277876" cy="21628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826" y="4096830"/>
            <a:ext cx="2940840" cy="22056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5726" y="1489903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5726" y="3190646"/>
            <a:ext cx="294900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Frost forming on a damp car windscreen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7484" y="1489903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7484" y="3190645"/>
            <a:ext cx="30659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 mirror misting up when you breathe on it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70872" y="1428594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4826" y="3361765"/>
            <a:ext cx="285625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Wet clothes drying on a line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70872" y="4091072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55768" y="3950597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5726" y="4091072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5726" y="5809130"/>
            <a:ext cx="2949008" cy="61555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Droplets appearing on the outside of a cold glass of water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70872" y="6101501"/>
            <a:ext cx="29947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 puddle drying up after rain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5768" y="6081664"/>
            <a:ext cx="256706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Icicles dripping in the sun</a:t>
            </a:r>
          </a:p>
        </p:txBody>
      </p:sp>
    </p:spTree>
    <p:extLst>
      <p:ext uri="{BB962C8B-B14F-4D97-AF65-F5344CB8AC3E}">
        <p14:creationId xmlns:p14="http://schemas.microsoft.com/office/powerpoint/2010/main" val="8884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597" y="537498"/>
            <a:ext cx="9614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How did you do?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788" y="1519789"/>
            <a:ext cx="2944946" cy="19641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005" y="1440940"/>
            <a:ext cx="2121833" cy="2121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663" y="1453679"/>
            <a:ext cx="2861421" cy="20302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26" y="4132960"/>
            <a:ext cx="2949008" cy="21333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984" y="3954897"/>
            <a:ext cx="2277876" cy="21628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953" y="3948370"/>
            <a:ext cx="2940840" cy="220563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5726" y="1489903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5726" y="3190646"/>
            <a:ext cx="2949008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Frost forming on a damp car windscreen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7484" y="1489903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47484" y="3190645"/>
            <a:ext cx="3065929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 mirror misting up when you breathe on it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70872" y="1428594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4826" y="3361765"/>
            <a:ext cx="285625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Wet clothes drying on a line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70872" y="4091072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55768" y="3950597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75726" y="4091072"/>
            <a:ext cx="52447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75726" y="5809130"/>
            <a:ext cx="2949008" cy="61555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Droplets appearing on the outside of a cold glass of water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070872" y="6101501"/>
            <a:ext cx="299479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 puddle drying up after rain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5768" y="6081664"/>
            <a:ext cx="256706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Icicles dripping in the sun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47020" y="1689958"/>
            <a:ext cx="137424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Freezing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491800" y="1619381"/>
            <a:ext cx="2010275" cy="40011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Condensation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908125" y="1628648"/>
            <a:ext cx="1849517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Evaporation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947019" y="4350707"/>
            <a:ext cx="1952627" cy="40011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Condensation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254162" y="4608020"/>
            <a:ext cx="184951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Melting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604427" y="4419026"/>
            <a:ext cx="2050738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Evaporation</a:t>
            </a:r>
          </a:p>
        </p:txBody>
      </p:sp>
    </p:spTree>
    <p:extLst>
      <p:ext uri="{BB962C8B-B14F-4D97-AF65-F5344CB8AC3E}">
        <p14:creationId xmlns:p14="http://schemas.microsoft.com/office/powerpoint/2010/main" val="153088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9" t="2816"/>
          <a:stretch/>
        </p:blipFill>
        <p:spPr>
          <a:xfrm>
            <a:off x="1264024" y="632011"/>
            <a:ext cx="2312894" cy="19758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641" y="1075157"/>
            <a:ext cx="3433332" cy="34333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92306" y="788785"/>
            <a:ext cx="9022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Let’s think a bit more about evaporation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07906" y="1331904"/>
            <a:ext cx="7113495" cy="401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 What is happening in each picture?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63" y="2265242"/>
            <a:ext cx="2894132" cy="28941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583" y="1855066"/>
            <a:ext cx="4333688" cy="21668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421" y="3732252"/>
            <a:ext cx="2178520" cy="27476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320" y="3939942"/>
            <a:ext cx="3931024" cy="26219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88" y="4616912"/>
            <a:ext cx="2585889" cy="19449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13" y="3995230"/>
            <a:ext cx="3182539" cy="248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9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3604">
            <a:off x="5229910" y="1559357"/>
            <a:ext cx="2599114" cy="23067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0562">
            <a:off x="2851430" y="1266558"/>
            <a:ext cx="2828090" cy="21271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5862">
            <a:off x="6880074" y="1612635"/>
            <a:ext cx="2649140" cy="17657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7575">
            <a:off x="640449" y="1446326"/>
            <a:ext cx="2672780" cy="18964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5" r="3594" b="22744"/>
          <a:stretch/>
        </p:blipFill>
        <p:spPr>
          <a:xfrm rot="20968193">
            <a:off x="8918030" y="1390492"/>
            <a:ext cx="2631551" cy="14183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02546" y="724170"/>
            <a:ext cx="7745505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/>
              <a:t>Sometimes things seem to dry up (evaporate) very quickly, whereas other times they don’t.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15277" y="1216612"/>
            <a:ext cx="275677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Why might that be?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829497" y="3337217"/>
            <a:ext cx="5900126" cy="2808405"/>
            <a:chOff x="829497" y="3337217"/>
            <a:chExt cx="5900126" cy="2808405"/>
          </a:xfrm>
        </p:grpSpPr>
        <p:sp>
          <p:nvSpPr>
            <p:cNvPr id="13" name="TextBox 12"/>
            <p:cNvSpPr txBox="1"/>
            <p:nvPr/>
          </p:nvSpPr>
          <p:spPr>
            <a:xfrm>
              <a:off x="829497" y="3337217"/>
              <a:ext cx="5900126" cy="1015663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Evaporation takes place when water particles on the surface of the liquid become free – they break their bonds with other particles and drift away into the air</a:t>
              </a: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1154567" y="5652823"/>
              <a:ext cx="2083188" cy="492799"/>
              <a:chOff x="7148882" y="4545106"/>
              <a:chExt cx="2083188" cy="492799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7430274" y="4829581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8165340" y="4727553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8426997" y="4834689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7593126" y="4786738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7797807" y="4807872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7936701" y="4846765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8553758" y="4815484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8737495" y="4889568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8" name="Straight Connector 27"/>
              <p:cNvCxnSpPr/>
              <p:nvPr/>
            </p:nvCxnSpPr>
            <p:spPr>
              <a:xfrm>
                <a:off x="7148882" y="4545106"/>
                <a:ext cx="0" cy="47424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9224211" y="4549618"/>
                <a:ext cx="0" cy="47424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V="1">
                <a:off x="7156741" y="5036271"/>
                <a:ext cx="2075329" cy="163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Oval 32"/>
              <p:cNvSpPr/>
              <p:nvPr/>
            </p:nvSpPr>
            <p:spPr>
              <a:xfrm>
                <a:off x="7278803" y="4852739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9013393" y="4856410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7939365" y="4676571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8831858" y="4747891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7212380" y="4705796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9073905" y="4724302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8356730" y="4705081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7178063" y="4819365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8648560" y="4688037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7670678" y="4824863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7352722" y="4696208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Oval 43"/>
              <p:cNvSpPr/>
              <p:nvPr/>
            </p:nvSpPr>
            <p:spPr>
              <a:xfrm>
                <a:off x="8194406" y="4867172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8496611" y="4683880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8087706" y="4650571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Oval 46"/>
              <p:cNvSpPr/>
              <p:nvPr/>
            </p:nvSpPr>
            <p:spPr>
              <a:xfrm>
                <a:off x="7758611" y="4668508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/>
              <p:cNvSpPr/>
              <p:nvPr/>
            </p:nvSpPr>
            <p:spPr>
              <a:xfrm>
                <a:off x="7545219" y="4646855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8249778" y="4676572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Oval 49"/>
              <p:cNvSpPr/>
              <p:nvPr/>
            </p:nvSpPr>
            <p:spPr>
              <a:xfrm>
                <a:off x="8847472" y="4666080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/>
              <p:cNvSpPr/>
              <p:nvPr/>
            </p:nvSpPr>
            <p:spPr>
              <a:xfrm>
                <a:off x="8907984" y="4866175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8980437" y="4653818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3" name="Oval 52"/>
              <p:cNvSpPr/>
              <p:nvPr/>
            </p:nvSpPr>
            <p:spPr>
              <a:xfrm>
                <a:off x="8096052" y="4846765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/>
              <p:cNvSpPr/>
              <p:nvPr/>
            </p:nvSpPr>
            <p:spPr>
              <a:xfrm>
                <a:off x="8302319" y="4839637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/>
              <p:cNvSpPr/>
              <p:nvPr/>
            </p:nvSpPr>
            <p:spPr>
              <a:xfrm>
                <a:off x="7541179" y="4870377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/>
              <p:cNvSpPr/>
              <p:nvPr/>
            </p:nvSpPr>
            <p:spPr>
              <a:xfrm>
                <a:off x="8702108" y="4835542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8002488" y="4848172"/>
                <a:ext cx="121023" cy="140983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9" name="Oval 58"/>
            <p:cNvSpPr/>
            <p:nvPr/>
          </p:nvSpPr>
          <p:spPr>
            <a:xfrm>
              <a:off x="2789779" y="4989927"/>
              <a:ext cx="121023" cy="1409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1270924" y="4600912"/>
              <a:ext cx="121023" cy="1409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1886058" y="5410018"/>
              <a:ext cx="121023" cy="140983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30679" y="4688408"/>
            <a:ext cx="7441369" cy="1140955"/>
            <a:chOff x="3830679" y="4688408"/>
            <a:chExt cx="7441369" cy="1140955"/>
          </a:xfrm>
        </p:grpSpPr>
        <p:sp>
          <p:nvSpPr>
            <p:cNvPr id="9" name="TextBox 8"/>
            <p:cNvSpPr txBox="1"/>
            <p:nvPr/>
          </p:nvSpPr>
          <p:spPr>
            <a:xfrm>
              <a:off x="3830679" y="4688408"/>
              <a:ext cx="7441369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2400" b="1" dirty="0"/>
                <a:t>What factors do you think could speed up evaporation?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50017" y="5367698"/>
              <a:ext cx="4663371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GB" sz="2400" b="1" dirty="0"/>
                <a:t>What factors might slow it down?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143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98494" y="981635"/>
            <a:ext cx="317350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What is your theory?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98494" y="1667435"/>
            <a:ext cx="7140388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Decide in your group what you think would speed up/ slow down evaporation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1322">
            <a:off x="8910812" y="658419"/>
            <a:ext cx="2183012" cy="26196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98494" y="2821850"/>
            <a:ext cx="5351930" cy="457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Here are some ideas you may have had:</a:t>
            </a:r>
          </a:p>
        </p:txBody>
      </p:sp>
      <p:sp>
        <p:nvSpPr>
          <p:cNvPr id="8" name="TextBox 7"/>
          <p:cNvSpPr txBox="1"/>
          <p:nvPr/>
        </p:nvSpPr>
        <p:spPr>
          <a:xfrm rot="301141">
            <a:off x="7035294" y="2920742"/>
            <a:ext cx="252152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/>
              <a:t>Warmth / cold</a:t>
            </a:r>
          </a:p>
        </p:txBody>
      </p:sp>
      <p:sp>
        <p:nvSpPr>
          <p:cNvPr id="10" name="TextBox 9"/>
          <p:cNvSpPr txBox="1"/>
          <p:nvPr/>
        </p:nvSpPr>
        <p:spPr>
          <a:xfrm rot="21032281">
            <a:off x="1023283" y="4431441"/>
            <a:ext cx="2683288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dirty="0"/>
              <a:t>Wind / stillness</a:t>
            </a:r>
          </a:p>
        </p:txBody>
      </p:sp>
      <p:sp>
        <p:nvSpPr>
          <p:cNvPr id="11" name="TextBox 10"/>
          <p:cNvSpPr txBox="1"/>
          <p:nvPr/>
        </p:nvSpPr>
        <p:spPr>
          <a:xfrm rot="403686">
            <a:off x="3320266" y="3589964"/>
            <a:ext cx="3036541" cy="5232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Sunlight / shade</a:t>
            </a:r>
          </a:p>
        </p:txBody>
      </p:sp>
      <p:sp>
        <p:nvSpPr>
          <p:cNvPr id="14" name="TextBox 13"/>
          <p:cNvSpPr txBox="1"/>
          <p:nvPr/>
        </p:nvSpPr>
        <p:spPr>
          <a:xfrm rot="21270237">
            <a:off x="3317865" y="4875644"/>
            <a:ext cx="3159411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Indoors / outdoors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78151" y="4159673"/>
            <a:ext cx="4383741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b="1" dirty="0"/>
              <a:t>Or your group may have thought of a different idea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08460" y="5844986"/>
            <a:ext cx="790372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Your task is to design an experiment to test out your theory</a:t>
            </a:r>
          </a:p>
        </p:txBody>
      </p:sp>
    </p:spTree>
    <p:extLst>
      <p:ext uri="{BB962C8B-B14F-4D97-AF65-F5344CB8AC3E}">
        <p14:creationId xmlns:p14="http://schemas.microsoft.com/office/powerpoint/2010/main" val="200841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4" grpId="0" animBg="1"/>
      <p:bldP spid="2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0918" y="846130"/>
            <a:ext cx="9426388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First, think of a way to measure evaporation. There are lots of different ways you could do it.  These pictures might give you some ideas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918" y="1826079"/>
            <a:ext cx="2433862" cy="32541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68" y="4681133"/>
            <a:ext cx="1914593" cy="1274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18" y="4668188"/>
            <a:ext cx="1619250" cy="10744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201" y="1835900"/>
            <a:ext cx="2072848" cy="13816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849" y="1826079"/>
            <a:ext cx="2152650" cy="2838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82" b="40230"/>
          <a:stretch/>
        </p:blipFill>
        <p:spPr>
          <a:xfrm>
            <a:off x="9217431" y="3394830"/>
            <a:ext cx="2072848" cy="12371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5388" y="2478507"/>
            <a:ext cx="1494508" cy="17934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780" y="4057588"/>
            <a:ext cx="5934075" cy="19780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120" y="2005815"/>
            <a:ext cx="2066900" cy="242347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521298" y="5514898"/>
            <a:ext cx="582257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Discuss ideas in your group and come up with a plan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90918" y="6019393"/>
            <a:ext cx="4471931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b="1" dirty="0"/>
              <a:t>Remember, it will need to be a fair test!</a:t>
            </a:r>
          </a:p>
        </p:txBody>
      </p:sp>
    </p:spTree>
    <p:extLst>
      <p:ext uri="{BB962C8B-B14F-4D97-AF65-F5344CB8AC3E}">
        <p14:creationId xmlns:p14="http://schemas.microsoft.com/office/powerpoint/2010/main" val="219423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5858</TotalTime>
  <Words>454</Words>
  <Application>Microsoft Office PowerPoint</Application>
  <PresentationFormat>Widescreen</PresentationFormat>
  <Paragraphs>75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 Searson</dc:creator>
  <cp:lastModifiedBy>DeputyHead</cp:lastModifiedBy>
  <cp:revision>37</cp:revision>
  <dcterms:created xsi:type="dcterms:W3CDTF">2018-01-12T10:27:45Z</dcterms:created>
  <dcterms:modified xsi:type="dcterms:W3CDTF">2020-05-01T09:59:27Z</dcterms:modified>
</cp:coreProperties>
</file>