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4"/>
  </p:sldMasterIdLst>
  <p:notesMasterIdLst>
    <p:notesMasterId r:id="rId23"/>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20955000" cy="10477500"/>
  <p:notesSz cx="6858000" cy="9144000"/>
  <p:embeddedFontLst>
    <p:embeddedFont>
      <p:font typeface="Amatic SC" panose="020B0604020202020204" charset="-79"/>
      <p:regular r:id="rId24"/>
      <p:bold r:id="rId25"/>
    </p:embeddedFont>
    <p:embeddedFont>
      <p:font typeface="Doppio One" panose="020B0604020202020204" charset="0"/>
      <p:regular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300">
          <p15:clr>
            <a:srgbClr val="A4A3A4"/>
          </p15:clr>
        </p15:guide>
        <p15:guide id="2" pos="66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54" y="414"/>
      </p:cViewPr>
      <p:guideLst>
        <p:guide orient="horz" pos="3300"/>
        <p:guide pos="660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g7f919f4b48_0_4: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 name="Google Shape;50;g7f919f4b48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7f919f4b48_0_0: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g7f919f4b4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7f4f50c454_1_0: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7f4f50c454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7f4f50c454_1_11: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7f4f50c454_1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f45b71ffe_0_145: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7f45b71ffe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7f45b71ffe_0_271: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7f45b71ffe_0_2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21bb96798_0_0: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21bb9679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7f45b71ffe_0_76: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7f45b71ffe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7f45b71ffe_0_123: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7f45b71ffe_0_1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f45b71ffe_0_184: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f45b71ffe_0_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7f45b71ffe_0_133: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7f45b71ffe_0_1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7f45b71ffe_0_99: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7f45b71ffe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7f45b71ffe_0_27: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7f45b71ffe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7f3ec67723_0_112: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7f3ec67723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7f3ec67723_0_50: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7f3ec67723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7f919f4b48_0_44: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7f919f4b48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7f919f4b48_0_56: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7f919f4b48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7f919f4b48_0_110:notes"/>
          <p:cNvSpPr>
            <a:spLocks noGrp="1" noRot="1" noChangeAspect="1"/>
          </p:cNvSpPr>
          <p:nvPr>
            <p:ph type="sldImg" idx="2"/>
          </p:nvPr>
        </p:nvSpPr>
        <p:spPr>
          <a:xfrm>
            <a:off x="295" y="685800"/>
            <a:ext cx="6858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7f919f4b48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
        <p:cNvGrpSpPr/>
        <p:nvPr/>
      </p:nvGrpSpPr>
      <p:grpSpPr>
        <a:xfrm>
          <a:off x="0" y="0"/>
          <a:ext cx="0" cy="0"/>
          <a:chOff x="0" y="0"/>
          <a:chExt cx="0" cy="0"/>
        </a:xfrm>
      </p:grpSpPr>
      <p:sp>
        <p:nvSpPr>
          <p:cNvPr id="8" name="Google Shape;8;p2"/>
          <p:cNvSpPr txBox="1">
            <a:spLocks noGrp="1"/>
          </p:cNvSpPr>
          <p:nvPr>
            <p:ph type="sldNum" idx="12"/>
          </p:nvPr>
        </p:nvSpPr>
        <p:spPr>
          <a:xfrm>
            <a:off x="19609296" y="9675622"/>
            <a:ext cx="1257600" cy="8022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ustom Layout 1">
  <p:cSld name="CUSTOM">
    <p:spTree>
      <p:nvGrpSpPr>
        <p:cNvPr id="1" name="Shape 9"/>
        <p:cNvGrpSpPr/>
        <p:nvPr/>
      </p:nvGrpSpPr>
      <p:grpSpPr>
        <a:xfrm>
          <a:off x="0" y="0"/>
          <a:ext cx="0" cy="0"/>
          <a:chOff x="0" y="0"/>
          <a:chExt cx="0" cy="0"/>
        </a:xfrm>
      </p:grpSpPr>
      <p:sp>
        <p:nvSpPr>
          <p:cNvPr id="10" name="Google Shape;10;p3"/>
          <p:cNvSpPr txBox="1">
            <a:spLocks noGrp="1"/>
          </p:cNvSpPr>
          <p:nvPr>
            <p:ph type="sldNum" idx="12"/>
          </p:nvPr>
        </p:nvSpPr>
        <p:spPr>
          <a:xfrm>
            <a:off x="19609296" y="9675622"/>
            <a:ext cx="1257600" cy="8022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
        <p:cNvGrpSpPr/>
        <p:nvPr/>
      </p:nvGrpSpPr>
      <p:grpSpPr>
        <a:xfrm>
          <a:off x="0" y="0"/>
          <a:ext cx="0" cy="0"/>
          <a:chOff x="0" y="0"/>
          <a:chExt cx="0" cy="0"/>
        </a:xfrm>
      </p:grpSpPr>
      <p:sp>
        <p:nvSpPr>
          <p:cNvPr id="12" name="Google Shape;12;p4"/>
          <p:cNvSpPr txBox="1">
            <a:spLocks noGrp="1"/>
          </p:cNvSpPr>
          <p:nvPr>
            <p:ph type="title"/>
          </p:nvPr>
        </p:nvSpPr>
        <p:spPr>
          <a:xfrm>
            <a:off x="714313" y="4381361"/>
            <a:ext cx="19526400" cy="1714800"/>
          </a:xfrm>
          <a:prstGeom prst="rect">
            <a:avLst/>
          </a:prstGeom>
          <a:noFill/>
          <a:ln>
            <a:noFill/>
          </a:ln>
        </p:spPr>
        <p:txBody>
          <a:bodyPr spcFirstLastPara="1" wrap="square" lIns="182850" tIns="182850" rIns="182850" bIns="182850" anchor="ctr" anchorCtr="0">
            <a:noAutofit/>
          </a:bodyPr>
          <a:lstStyle>
            <a:lvl1pPr lvl="0" algn="ctr">
              <a:spcBef>
                <a:spcPts val="0"/>
              </a:spcBef>
              <a:spcAft>
                <a:spcPts val="0"/>
              </a:spcAft>
              <a:buSzPts val="8000"/>
              <a:buChar char="●"/>
              <a:defRPr sz="8000"/>
            </a:lvl1pPr>
            <a:lvl2pPr lvl="1" algn="ctr">
              <a:spcBef>
                <a:spcPts val="0"/>
              </a:spcBef>
              <a:spcAft>
                <a:spcPts val="0"/>
              </a:spcAft>
              <a:buSzPts val="8000"/>
              <a:buChar char="○"/>
              <a:defRPr sz="8000"/>
            </a:lvl2pPr>
            <a:lvl3pPr lvl="2" algn="ctr">
              <a:spcBef>
                <a:spcPts val="0"/>
              </a:spcBef>
              <a:spcAft>
                <a:spcPts val="0"/>
              </a:spcAft>
              <a:buSzPts val="8000"/>
              <a:buChar char="■"/>
              <a:defRPr sz="8000"/>
            </a:lvl3pPr>
            <a:lvl4pPr lvl="3" algn="ctr">
              <a:spcBef>
                <a:spcPts val="0"/>
              </a:spcBef>
              <a:spcAft>
                <a:spcPts val="0"/>
              </a:spcAft>
              <a:buSzPts val="8000"/>
              <a:buChar char="●"/>
              <a:defRPr sz="8000"/>
            </a:lvl4pPr>
            <a:lvl5pPr lvl="4" algn="ctr">
              <a:spcBef>
                <a:spcPts val="0"/>
              </a:spcBef>
              <a:spcAft>
                <a:spcPts val="0"/>
              </a:spcAft>
              <a:buSzPts val="8000"/>
              <a:buChar char="○"/>
              <a:defRPr sz="8000"/>
            </a:lvl5pPr>
            <a:lvl6pPr lvl="5" algn="ctr">
              <a:spcBef>
                <a:spcPts val="0"/>
              </a:spcBef>
              <a:spcAft>
                <a:spcPts val="0"/>
              </a:spcAft>
              <a:buSzPts val="8000"/>
              <a:buChar char="■"/>
              <a:defRPr sz="8000"/>
            </a:lvl6pPr>
            <a:lvl7pPr lvl="6" algn="ctr">
              <a:spcBef>
                <a:spcPts val="0"/>
              </a:spcBef>
              <a:spcAft>
                <a:spcPts val="0"/>
              </a:spcAft>
              <a:buSzPts val="8000"/>
              <a:buChar char="●"/>
              <a:defRPr sz="8000"/>
            </a:lvl7pPr>
            <a:lvl8pPr lvl="7" algn="ctr">
              <a:spcBef>
                <a:spcPts val="0"/>
              </a:spcBef>
              <a:spcAft>
                <a:spcPts val="0"/>
              </a:spcAft>
              <a:buSzPts val="8000"/>
              <a:buChar char="○"/>
              <a:defRPr sz="8000"/>
            </a:lvl8pPr>
            <a:lvl9pPr lvl="8" algn="ctr">
              <a:spcBef>
                <a:spcPts val="0"/>
              </a:spcBef>
              <a:spcAft>
                <a:spcPts val="0"/>
              </a:spcAft>
              <a:buSzPts val="8000"/>
              <a:buChar char="■"/>
              <a:defRPr sz="8000"/>
            </a:lvl9pPr>
          </a:lstStyle>
          <a:p>
            <a:endParaRPr/>
          </a:p>
        </p:txBody>
      </p:sp>
      <p:sp>
        <p:nvSpPr>
          <p:cNvPr id="13" name="Google Shape;13;p4"/>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5"/>
          <p:cNvSpPr txBox="1">
            <a:spLocks noGrp="1"/>
          </p:cNvSpPr>
          <p:nvPr>
            <p:ph type="title"/>
          </p:nvPr>
        </p:nvSpPr>
        <p:spPr>
          <a:xfrm>
            <a:off x="714313" y="906532"/>
            <a:ext cx="19526400" cy="1166400"/>
          </a:xfrm>
          <a:prstGeom prst="rect">
            <a:avLst/>
          </a:prstGeom>
          <a:noFill/>
          <a:ln>
            <a:noFill/>
          </a:ln>
        </p:spPr>
        <p:txBody>
          <a:bodyPr spcFirstLastPara="1" wrap="square" lIns="182850" tIns="182850" rIns="182850" bIns="182850" anchor="ctr" anchorCtr="0">
            <a:noAutofit/>
          </a:bodyPr>
          <a:lstStyle>
            <a:lvl1pPr lvl="0">
              <a:spcBef>
                <a:spcPts val="0"/>
              </a:spcBef>
              <a:spcAft>
                <a:spcPts val="0"/>
              </a:spcAft>
              <a:buSzPts val="2800"/>
              <a:buChar char="●"/>
              <a:defRPr sz="2800"/>
            </a:lvl1pPr>
            <a:lvl2pPr lvl="1">
              <a:spcBef>
                <a:spcPts val="0"/>
              </a:spcBef>
              <a:spcAft>
                <a:spcPts val="0"/>
              </a:spcAft>
              <a:buSzPts val="2800"/>
              <a:buChar char="○"/>
              <a:defRPr sz="2800"/>
            </a:lvl2pPr>
            <a:lvl3pPr lvl="2">
              <a:spcBef>
                <a:spcPts val="0"/>
              </a:spcBef>
              <a:spcAft>
                <a:spcPts val="0"/>
              </a:spcAft>
              <a:buSzPts val="2800"/>
              <a:buChar char="■"/>
              <a:defRPr sz="2800"/>
            </a:lvl3pPr>
            <a:lvl4pPr lvl="3">
              <a:spcBef>
                <a:spcPts val="0"/>
              </a:spcBef>
              <a:spcAft>
                <a:spcPts val="0"/>
              </a:spcAft>
              <a:buSzPts val="2800"/>
              <a:buChar char="●"/>
              <a:defRPr sz="2800"/>
            </a:lvl4pPr>
            <a:lvl5pPr lvl="4">
              <a:spcBef>
                <a:spcPts val="0"/>
              </a:spcBef>
              <a:spcAft>
                <a:spcPts val="0"/>
              </a:spcAft>
              <a:buSzPts val="2800"/>
              <a:buChar char="○"/>
              <a:defRPr sz="2800"/>
            </a:lvl5pPr>
            <a:lvl6pPr lvl="5">
              <a:spcBef>
                <a:spcPts val="0"/>
              </a:spcBef>
              <a:spcAft>
                <a:spcPts val="0"/>
              </a:spcAft>
              <a:buSzPts val="2800"/>
              <a:buChar char="■"/>
              <a:defRPr sz="2800"/>
            </a:lvl6pPr>
            <a:lvl7pPr lvl="6">
              <a:spcBef>
                <a:spcPts val="0"/>
              </a:spcBef>
              <a:spcAft>
                <a:spcPts val="0"/>
              </a:spcAft>
              <a:buSzPts val="2800"/>
              <a:buChar char="●"/>
              <a:defRPr sz="2800"/>
            </a:lvl7pPr>
            <a:lvl8pPr lvl="7">
              <a:spcBef>
                <a:spcPts val="0"/>
              </a:spcBef>
              <a:spcAft>
                <a:spcPts val="0"/>
              </a:spcAft>
              <a:buSzPts val="2800"/>
              <a:buChar char="○"/>
              <a:defRPr sz="2800"/>
            </a:lvl8pPr>
            <a:lvl9pPr lvl="8">
              <a:spcBef>
                <a:spcPts val="0"/>
              </a:spcBef>
              <a:spcAft>
                <a:spcPts val="0"/>
              </a:spcAft>
              <a:buSzPts val="2800"/>
              <a:buChar char="■"/>
              <a:defRPr sz="2800"/>
            </a:lvl9pPr>
          </a:lstStyle>
          <a:p>
            <a:endParaRPr/>
          </a:p>
        </p:txBody>
      </p:sp>
      <p:sp>
        <p:nvSpPr>
          <p:cNvPr id="16" name="Google Shape;16;p5"/>
          <p:cNvSpPr txBox="1">
            <a:spLocks noGrp="1"/>
          </p:cNvSpPr>
          <p:nvPr>
            <p:ph type="body" idx="1"/>
          </p:nvPr>
        </p:nvSpPr>
        <p:spPr>
          <a:xfrm>
            <a:off x="714313" y="2347634"/>
            <a:ext cx="19526400" cy="6959400"/>
          </a:xfrm>
          <a:prstGeom prst="rect">
            <a:avLst/>
          </a:prstGeom>
          <a:noFill/>
          <a:ln>
            <a:noFill/>
          </a:ln>
        </p:spPr>
        <p:txBody>
          <a:bodyPr spcFirstLastPara="1" wrap="square" lIns="182850" tIns="182850" rIns="182850" bIns="182850" anchor="ctr" anchorCtr="0">
            <a:noAutofit/>
          </a:bodyPr>
          <a:lstStyle>
            <a:lvl1pPr marL="457200" lvl="0" indent="-406400">
              <a:spcBef>
                <a:spcPts val="0"/>
              </a:spcBef>
              <a:spcAft>
                <a:spcPts val="0"/>
              </a:spcAft>
              <a:buSzPts val="2800"/>
              <a:buChar char="●"/>
              <a:defRPr sz="2800"/>
            </a:lvl1pPr>
            <a:lvl2pPr marL="914400" lvl="1" indent="-406400">
              <a:spcBef>
                <a:spcPts val="0"/>
              </a:spcBef>
              <a:spcAft>
                <a:spcPts val="0"/>
              </a:spcAft>
              <a:buSzPts val="2800"/>
              <a:buChar char="○"/>
              <a:defRPr sz="2800"/>
            </a:lvl2pPr>
            <a:lvl3pPr marL="1371600" lvl="2" indent="-406400">
              <a:spcBef>
                <a:spcPts val="0"/>
              </a:spcBef>
              <a:spcAft>
                <a:spcPts val="0"/>
              </a:spcAft>
              <a:buSzPts val="2800"/>
              <a:buChar char="■"/>
              <a:defRPr sz="2800"/>
            </a:lvl3pPr>
            <a:lvl4pPr marL="1828800" lvl="3" indent="-406400">
              <a:spcBef>
                <a:spcPts val="0"/>
              </a:spcBef>
              <a:spcAft>
                <a:spcPts val="0"/>
              </a:spcAft>
              <a:buSzPts val="2800"/>
              <a:buChar char="●"/>
              <a:defRPr sz="2800"/>
            </a:lvl4pPr>
            <a:lvl5pPr marL="2286000" lvl="4" indent="-406400">
              <a:spcBef>
                <a:spcPts val="0"/>
              </a:spcBef>
              <a:spcAft>
                <a:spcPts val="0"/>
              </a:spcAft>
              <a:buSzPts val="2800"/>
              <a:buChar char="○"/>
              <a:defRPr sz="2800"/>
            </a:lvl5pPr>
            <a:lvl6pPr marL="2743200" lvl="5" indent="-406400">
              <a:spcBef>
                <a:spcPts val="0"/>
              </a:spcBef>
              <a:spcAft>
                <a:spcPts val="0"/>
              </a:spcAft>
              <a:buSzPts val="2800"/>
              <a:buChar char="■"/>
              <a:defRPr sz="2800"/>
            </a:lvl6pPr>
            <a:lvl7pPr marL="3200400" lvl="6" indent="-406400">
              <a:spcBef>
                <a:spcPts val="0"/>
              </a:spcBef>
              <a:spcAft>
                <a:spcPts val="0"/>
              </a:spcAft>
              <a:buSzPts val="2800"/>
              <a:buChar char="●"/>
              <a:defRPr sz="2800"/>
            </a:lvl7pPr>
            <a:lvl8pPr marL="3657600" lvl="7" indent="-406400">
              <a:spcBef>
                <a:spcPts val="0"/>
              </a:spcBef>
              <a:spcAft>
                <a:spcPts val="0"/>
              </a:spcAft>
              <a:buSzPts val="2800"/>
              <a:buChar char="○"/>
              <a:defRPr sz="2800"/>
            </a:lvl8pPr>
            <a:lvl9pPr marL="4114800" lvl="8" indent="-406400">
              <a:spcBef>
                <a:spcPts val="0"/>
              </a:spcBef>
              <a:spcAft>
                <a:spcPts val="0"/>
              </a:spcAft>
              <a:buSzPts val="2800"/>
              <a:buChar char="■"/>
              <a:defRPr sz="2800"/>
            </a:lvl9pPr>
          </a:lstStyle>
          <a:p>
            <a:endParaRPr/>
          </a:p>
        </p:txBody>
      </p:sp>
      <p:sp>
        <p:nvSpPr>
          <p:cNvPr id="17" name="Google Shape;17;p5"/>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8"/>
        <p:cNvGrpSpPr/>
        <p:nvPr/>
      </p:nvGrpSpPr>
      <p:grpSpPr>
        <a:xfrm>
          <a:off x="0" y="0"/>
          <a:ext cx="0" cy="0"/>
          <a:chOff x="0" y="0"/>
          <a:chExt cx="0" cy="0"/>
        </a:xfrm>
      </p:grpSpPr>
      <p:sp>
        <p:nvSpPr>
          <p:cNvPr id="19" name="Google Shape;19;p6"/>
          <p:cNvSpPr txBox="1">
            <a:spLocks noGrp="1"/>
          </p:cNvSpPr>
          <p:nvPr>
            <p:ph type="title"/>
          </p:nvPr>
        </p:nvSpPr>
        <p:spPr>
          <a:xfrm>
            <a:off x="714313" y="906532"/>
            <a:ext cx="19526400" cy="1166400"/>
          </a:xfrm>
          <a:prstGeom prst="rect">
            <a:avLst/>
          </a:prstGeom>
          <a:noFill/>
          <a:ln>
            <a:noFill/>
          </a:ln>
        </p:spPr>
        <p:txBody>
          <a:bodyPr spcFirstLastPara="1" wrap="square" lIns="182850" tIns="182850" rIns="182850" bIns="182850" anchor="ctr" anchorCtr="0">
            <a:noAutofit/>
          </a:bodyPr>
          <a:lstStyle>
            <a:lvl1pPr lvl="0">
              <a:spcBef>
                <a:spcPts val="0"/>
              </a:spcBef>
              <a:spcAft>
                <a:spcPts val="0"/>
              </a:spcAft>
              <a:buSzPts val="2800"/>
              <a:buChar char="●"/>
              <a:defRPr sz="2800"/>
            </a:lvl1pPr>
            <a:lvl2pPr lvl="1">
              <a:spcBef>
                <a:spcPts val="0"/>
              </a:spcBef>
              <a:spcAft>
                <a:spcPts val="0"/>
              </a:spcAft>
              <a:buSzPts val="2800"/>
              <a:buChar char="○"/>
              <a:defRPr sz="2800"/>
            </a:lvl2pPr>
            <a:lvl3pPr lvl="2">
              <a:spcBef>
                <a:spcPts val="0"/>
              </a:spcBef>
              <a:spcAft>
                <a:spcPts val="0"/>
              </a:spcAft>
              <a:buSzPts val="2800"/>
              <a:buChar char="■"/>
              <a:defRPr sz="2800"/>
            </a:lvl3pPr>
            <a:lvl4pPr lvl="3">
              <a:spcBef>
                <a:spcPts val="0"/>
              </a:spcBef>
              <a:spcAft>
                <a:spcPts val="0"/>
              </a:spcAft>
              <a:buSzPts val="2800"/>
              <a:buChar char="●"/>
              <a:defRPr sz="2800"/>
            </a:lvl4pPr>
            <a:lvl5pPr lvl="4">
              <a:spcBef>
                <a:spcPts val="0"/>
              </a:spcBef>
              <a:spcAft>
                <a:spcPts val="0"/>
              </a:spcAft>
              <a:buSzPts val="2800"/>
              <a:buChar char="○"/>
              <a:defRPr sz="2800"/>
            </a:lvl5pPr>
            <a:lvl6pPr lvl="5">
              <a:spcBef>
                <a:spcPts val="0"/>
              </a:spcBef>
              <a:spcAft>
                <a:spcPts val="0"/>
              </a:spcAft>
              <a:buSzPts val="2800"/>
              <a:buChar char="■"/>
              <a:defRPr sz="2800"/>
            </a:lvl6pPr>
            <a:lvl7pPr lvl="6">
              <a:spcBef>
                <a:spcPts val="0"/>
              </a:spcBef>
              <a:spcAft>
                <a:spcPts val="0"/>
              </a:spcAft>
              <a:buSzPts val="2800"/>
              <a:buChar char="●"/>
              <a:defRPr sz="2800"/>
            </a:lvl7pPr>
            <a:lvl8pPr lvl="7">
              <a:spcBef>
                <a:spcPts val="0"/>
              </a:spcBef>
              <a:spcAft>
                <a:spcPts val="0"/>
              </a:spcAft>
              <a:buSzPts val="2800"/>
              <a:buChar char="○"/>
              <a:defRPr sz="2800"/>
            </a:lvl8pPr>
            <a:lvl9pPr lvl="8">
              <a:spcBef>
                <a:spcPts val="0"/>
              </a:spcBef>
              <a:spcAft>
                <a:spcPts val="0"/>
              </a:spcAft>
              <a:buSzPts val="2800"/>
              <a:buChar char="■"/>
              <a:defRPr sz="2800"/>
            </a:lvl9pPr>
          </a:lstStyle>
          <a:p>
            <a:endParaRPr/>
          </a:p>
        </p:txBody>
      </p:sp>
      <p:sp>
        <p:nvSpPr>
          <p:cNvPr id="20" name="Google Shape;20;p6"/>
          <p:cNvSpPr txBox="1">
            <a:spLocks noGrp="1"/>
          </p:cNvSpPr>
          <p:nvPr>
            <p:ph type="body" idx="1"/>
          </p:nvPr>
        </p:nvSpPr>
        <p:spPr>
          <a:xfrm>
            <a:off x="714313" y="2347634"/>
            <a:ext cx="9166200" cy="6959400"/>
          </a:xfrm>
          <a:prstGeom prst="rect">
            <a:avLst/>
          </a:prstGeom>
          <a:noFill/>
          <a:ln>
            <a:noFill/>
          </a:ln>
        </p:spPr>
        <p:txBody>
          <a:bodyPr spcFirstLastPara="1" wrap="square" lIns="182850" tIns="182850" rIns="182850" bIns="182850" anchor="ctr" anchorCtr="0">
            <a:noAutofit/>
          </a:bodyPr>
          <a:lstStyle>
            <a:lvl1pPr marL="457200" lvl="0" indent="-419100">
              <a:spcBef>
                <a:spcPts val="0"/>
              </a:spcBef>
              <a:spcAft>
                <a:spcPts val="0"/>
              </a:spcAft>
              <a:buSzPts val="3000"/>
              <a:buChar char="●"/>
              <a:defRPr sz="3000"/>
            </a:lvl1pPr>
            <a:lvl2pPr marL="914400" lvl="1" indent="-393700">
              <a:spcBef>
                <a:spcPts val="0"/>
              </a:spcBef>
              <a:spcAft>
                <a:spcPts val="0"/>
              </a:spcAft>
              <a:buSzPts val="2600"/>
              <a:buChar char="○"/>
              <a:defRPr sz="2600"/>
            </a:lvl2pPr>
            <a:lvl3pPr marL="1371600" lvl="2" indent="-393700">
              <a:spcBef>
                <a:spcPts val="0"/>
              </a:spcBef>
              <a:spcAft>
                <a:spcPts val="0"/>
              </a:spcAft>
              <a:buSzPts val="2600"/>
              <a:buChar char="■"/>
              <a:defRPr sz="2600"/>
            </a:lvl3pPr>
            <a:lvl4pPr marL="1828800" lvl="3" indent="-393700">
              <a:spcBef>
                <a:spcPts val="0"/>
              </a:spcBef>
              <a:spcAft>
                <a:spcPts val="0"/>
              </a:spcAft>
              <a:buSzPts val="2600"/>
              <a:buChar char="●"/>
              <a:defRPr sz="2600"/>
            </a:lvl4pPr>
            <a:lvl5pPr marL="2286000" lvl="4" indent="-393700">
              <a:spcBef>
                <a:spcPts val="0"/>
              </a:spcBef>
              <a:spcAft>
                <a:spcPts val="0"/>
              </a:spcAft>
              <a:buSzPts val="2600"/>
              <a:buChar char="○"/>
              <a:defRPr sz="2600"/>
            </a:lvl5pPr>
            <a:lvl6pPr marL="2743200" lvl="5" indent="-393700">
              <a:spcBef>
                <a:spcPts val="0"/>
              </a:spcBef>
              <a:spcAft>
                <a:spcPts val="0"/>
              </a:spcAft>
              <a:buSzPts val="2600"/>
              <a:buChar char="■"/>
              <a:defRPr sz="2600"/>
            </a:lvl6pPr>
            <a:lvl7pPr marL="3200400" lvl="6" indent="-393700">
              <a:spcBef>
                <a:spcPts val="0"/>
              </a:spcBef>
              <a:spcAft>
                <a:spcPts val="0"/>
              </a:spcAft>
              <a:buSzPts val="2600"/>
              <a:buChar char="●"/>
              <a:defRPr sz="2600"/>
            </a:lvl7pPr>
            <a:lvl8pPr marL="3657600" lvl="7" indent="-393700">
              <a:spcBef>
                <a:spcPts val="0"/>
              </a:spcBef>
              <a:spcAft>
                <a:spcPts val="0"/>
              </a:spcAft>
              <a:buSzPts val="2600"/>
              <a:buChar char="○"/>
              <a:defRPr sz="2600"/>
            </a:lvl8pPr>
            <a:lvl9pPr marL="4114800" lvl="8" indent="-393700">
              <a:spcBef>
                <a:spcPts val="0"/>
              </a:spcBef>
              <a:spcAft>
                <a:spcPts val="0"/>
              </a:spcAft>
              <a:buSzPts val="2600"/>
              <a:buChar char="■"/>
              <a:defRPr sz="2600"/>
            </a:lvl9pPr>
          </a:lstStyle>
          <a:p>
            <a:endParaRPr/>
          </a:p>
        </p:txBody>
      </p:sp>
      <p:sp>
        <p:nvSpPr>
          <p:cNvPr id="21" name="Google Shape;21;p6"/>
          <p:cNvSpPr txBox="1">
            <a:spLocks noGrp="1"/>
          </p:cNvSpPr>
          <p:nvPr>
            <p:ph type="body" idx="2"/>
          </p:nvPr>
        </p:nvSpPr>
        <p:spPr>
          <a:xfrm>
            <a:off x="11074250" y="2347634"/>
            <a:ext cx="9166200" cy="6959400"/>
          </a:xfrm>
          <a:prstGeom prst="rect">
            <a:avLst/>
          </a:prstGeom>
          <a:noFill/>
          <a:ln>
            <a:noFill/>
          </a:ln>
        </p:spPr>
        <p:txBody>
          <a:bodyPr spcFirstLastPara="1" wrap="square" lIns="182850" tIns="182850" rIns="182850" bIns="182850" anchor="ctr" anchorCtr="0">
            <a:noAutofit/>
          </a:bodyPr>
          <a:lstStyle>
            <a:lvl1pPr marL="457200" lvl="0" indent="-419100">
              <a:spcBef>
                <a:spcPts val="0"/>
              </a:spcBef>
              <a:spcAft>
                <a:spcPts val="0"/>
              </a:spcAft>
              <a:buSzPts val="3000"/>
              <a:buChar char="●"/>
              <a:defRPr sz="3000"/>
            </a:lvl1pPr>
            <a:lvl2pPr marL="914400" lvl="1" indent="-393700">
              <a:spcBef>
                <a:spcPts val="0"/>
              </a:spcBef>
              <a:spcAft>
                <a:spcPts val="0"/>
              </a:spcAft>
              <a:buSzPts val="2600"/>
              <a:buChar char="○"/>
              <a:defRPr sz="2600"/>
            </a:lvl2pPr>
            <a:lvl3pPr marL="1371600" lvl="2" indent="-393700">
              <a:spcBef>
                <a:spcPts val="0"/>
              </a:spcBef>
              <a:spcAft>
                <a:spcPts val="0"/>
              </a:spcAft>
              <a:buSzPts val="2600"/>
              <a:buChar char="■"/>
              <a:defRPr sz="2600"/>
            </a:lvl3pPr>
            <a:lvl4pPr marL="1828800" lvl="3" indent="-393700">
              <a:spcBef>
                <a:spcPts val="0"/>
              </a:spcBef>
              <a:spcAft>
                <a:spcPts val="0"/>
              </a:spcAft>
              <a:buSzPts val="2600"/>
              <a:buChar char="●"/>
              <a:defRPr sz="2600"/>
            </a:lvl4pPr>
            <a:lvl5pPr marL="2286000" lvl="4" indent="-393700">
              <a:spcBef>
                <a:spcPts val="0"/>
              </a:spcBef>
              <a:spcAft>
                <a:spcPts val="0"/>
              </a:spcAft>
              <a:buSzPts val="2600"/>
              <a:buChar char="○"/>
              <a:defRPr sz="2600"/>
            </a:lvl5pPr>
            <a:lvl6pPr marL="2743200" lvl="5" indent="-393700">
              <a:spcBef>
                <a:spcPts val="0"/>
              </a:spcBef>
              <a:spcAft>
                <a:spcPts val="0"/>
              </a:spcAft>
              <a:buSzPts val="2600"/>
              <a:buChar char="■"/>
              <a:defRPr sz="2600"/>
            </a:lvl6pPr>
            <a:lvl7pPr marL="3200400" lvl="6" indent="-393700">
              <a:spcBef>
                <a:spcPts val="0"/>
              </a:spcBef>
              <a:spcAft>
                <a:spcPts val="0"/>
              </a:spcAft>
              <a:buSzPts val="2600"/>
              <a:buChar char="●"/>
              <a:defRPr sz="2600"/>
            </a:lvl7pPr>
            <a:lvl8pPr marL="3657600" lvl="7" indent="-393700">
              <a:spcBef>
                <a:spcPts val="0"/>
              </a:spcBef>
              <a:spcAft>
                <a:spcPts val="0"/>
              </a:spcAft>
              <a:buSzPts val="2600"/>
              <a:buChar char="○"/>
              <a:defRPr sz="2600"/>
            </a:lvl8pPr>
            <a:lvl9pPr marL="4114800" lvl="8" indent="-393700">
              <a:spcBef>
                <a:spcPts val="0"/>
              </a:spcBef>
              <a:spcAft>
                <a:spcPts val="0"/>
              </a:spcAft>
              <a:buSzPts val="2600"/>
              <a:buChar char="■"/>
              <a:defRPr sz="2600"/>
            </a:lvl9pPr>
          </a:lstStyle>
          <a:p>
            <a:endParaRPr/>
          </a:p>
        </p:txBody>
      </p:sp>
      <p:sp>
        <p:nvSpPr>
          <p:cNvPr id="22" name="Google Shape;22;p6"/>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3"/>
        <p:cNvGrpSpPr/>
        <p:nvPr/>
      </p:nvGrpSpPr>
      <p:grpSpPr>
        <a:xfrm>
          <a:off x="0" y="0"/>
          <a:ext cx="0" cy="0"/>
          <a:chOff x="0" y="0"/>
          <a:chExt cx="0" cy="0"/>
        </a:xfrm>
      </p:grpSpPr>
      <p:sp>
        <p:nvSpPr>
          <p:cNvPr id="24" name="Google Shape;24;p7"/>
          <p:cNvSpPr txBox="1">
            <a:spLocks noGrp="1"/>
          </p:cNvSpPr>
          <p:nvPr>
            <p:ph type="title"/>
          </p:nvPr>
        </p:nvSpPr>
        <p:spPr>
          <a:xfrm>
            <a:off x="714313" y="906532"/>
            <a:ext cx="19526400" cy="1166400"/>
          </a:xfrm>
          <a:prstGeom prst="rect">
            <a:avLst/>
          </a:prstGeom>
          <a:noFill/>
          <a:ln>
            <a:noFill/>
          </a:ln>
        </p:spPr>
        <p:txBody>
          <a:bodyPr spcFirstLastPara="1" wrap="square" lIns="182850" tIns="182850" rIns="182850" bIns="182850" anchor="ctr" anchorCtr="0">
            <a:noAutofit/>
          </a:bodyPr>
          <a:lstStyle>
            <a:lvl1pPr lvl="0">
              <a:spcBef>
                <a:spcPts val="0"/>
              </a:spcBef>
              <a:spcAft>
                <a:spcPts val="0"/>
              </a:spcAft>
              <a:buSzPts val="2800"/>
              <a:buChar char="●"/>
              <a:defRPr sz="2800"/>
            </a:lvl1pPr>
            <a:lvl2pPr lvl="1">
              <a:spcBef>
                <a:spcPts val="0"/>
              </a:spcBef>
              <a:spcAft>
                <a:spcPts val="0"/>
              </a:spcAft>
              <a:buSzPts val="2800"/>
              <a:buChar char="○"/>
              <a:defRPr sz="2800"/>
            </a:lvl2pPr>
            <a:lvl3pPr lvl="2">
              <a:spcBef>
                <a:spcPts val="0"/>
              </a:spcBef>
              <a:spcAft>
                <a:spcPts val="0"/>
              </a:spcAft>
              <a:buSzPts val="2800"/>
              <a:buChar char="■"/>
              <a:defRPr sz="2800"/>
            </a:lvl3pPr>
            <a:lvl4pPr lvl="3">
              <a:spcBef>
                <a:spcPts val="0"/>
              </a:spcBef>
              <a:spcAft>
                <a:spcPts val="0"/>
              </a:spcAft>
              <a:buSzPts val="2800"/>
              <a:buChar char="●"/>
              <a:defRPr sz="2800"/>
            </a:lvl4pPr>
            <a:lvl5pPr lvl="4">
              <a:spcBef>
                <a:spcPts val="0"/>
              </a:spcBef>
              <a:spcAft>
                <a:spcPts val="0"/>
              </a:spcAft>
              <a:buSzPts val="2800"/>
              <a:buChar char="○"/>
              <a:defRPr sz="2800"/>
            </a:lvl5pPr>
            <a:lvl6pPr lvl="5">
              <a:spcBef>
                <a:spcPts val="0"/>
              </a:spcBef>
              <a:spcAft>
                <a:spcPts val="0"/>
              </a:spcAft>
              <a:buSzPts val="2800"/>
              <a:buChar char="■"/>
              <a:defRPr sz="2800"/>
            </a:lvl6pPr>
            <a:lvl7pPr lvl="6">
              <a:spcBef>
                <a:spcPts val="0"/>
              </a:spcBef>
              <a:spcAft>
                <a:spcPts val="0"/>
              </a:spcAft>
              <a:buSzPts val="2800"/>
              <a:buChar char="●"/>
              <a:defRPr sz="2800"/>
            </a:lvl7pPr>
            <a:lvl8pPr lvl="7">
              <a:spcBef>
                <a:spcPts val="0"/>
              </a:spcBef>
              <a:spcAft>
                <a:spcPts val="0"/>
              </a:spcAft>
              <a:buSzPts val="2800"/>
              <a:buChar char="○"/>
              <a:defRPr sz="2800"/>
            </a:lvl8pPr>
            <a:lvl9pPr lvl="8">
              <a:spcBef>
                <a:spcPts val="0"/>
              </a:spcBef>
              <a:spcAft>
                <a:spcPts val="0"/>
              </a:spcAft>
              <a:buSzPts val="2800"/>
              <a:buChar char="■"/>
              <a:defRPr sz="2800"/>
            </a:lvl9pPr>
          </a:lstStyle>
          <a:p>
            <a:endParaRPr/>
          </a:p>
        </p:txBody>
      </p:sp>
      <p:sp>
        <p:nvSpPr>
          <p:cNvPr id="25" name="Google Shape;25;p7"/>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6"/>
        <p:cNvGrpSpPr/>
        <p:nvPr/>
      </p:nvGrpSpPr>
      <p:grpSpPr>
        <a:xfrm>
          <a:off x="0" y="0"/>
          <a:ext cx="0" cy="0"/>
          <a:chOff x="0" y="0"/>
          <a:chExt cx="0" cy="0"/>
        </a:xfrm>
      </p:grpSpPr>
      <p:sp>
        <p:nvSpPr>
          <p:cNvPr id="27" name="Google Shape;27;p8"/>
          <p:cNvSpPr txBox="1">
            <a:spLocks noGrp="1"/>
          </p:cNvSpPr>
          <p:nvPr>
            <p:ph type="title"/>
          </p:nvPr>
        </p:nvSpPr>
        <p:spPr>
          <a:xfrm>
            <a:off x="714313" y="1131778"/>
            <a:ext cx="6435000" cy="1539600"/>
          </a:xfrm>
          <a:prstGeom prst="rect">
            <a:avLst/>
          </a:prstGeom>
          <a:noFill/>
          <a:ln>
            <a:noFill/>
          </a:ln>
        </p:spPr>
        <p:txBody>
          <a:bodyPr spcFirstLastPara="1" wrap="square" lIns="182850" tIns="182850" rIns="182850" bIns="182850" anchor="b" anchorCtr="0">
            <a:noAutofit/>
          </a:bodyPr>
          <a:lstStyle>
            <a:lvl1pPr lvl="0">
              <a:spcBef>
                <a:spcPts val="0"/>
              </a:spcBef>
              <a:spcAft>
                <a:spcPts val="0"/>
              </a:spcAft>
              <a:buSzPts val="5200"/>
              <a:buChar char="●"/>
              <a:defRPr sz="5200"/>
            </a:lvl1pPr>
            <a:lvl2pPr lvl="1">
              <a:spcBef>
                <a:spcPts val="0"/>
              </a:spcBef>
              <a:spcAft>
                <a:spcPts val="0"/>
              </a:spcAft>
              <a:buSzPts val="5200"/>
              <a:buChar char="○"/>
              <a:defRPr sz="5200"/>
            </a:lvl2pPr>
            <a:lvl3pPr lvl="2">
              <a:spcBef>
                <a:spcPts val="0"/>
              </a:spcBef>
              <a:spcAft>
                <a:spcPts val="0"/>
              </a:spcAft>
              <a:buSzPts val="5200"/>
              <a:buChar char="■"/>
              <a:defRPr sz="5200"/>
            </a:lvl3pPr>
            <a:lvl4pPr lvl="3">
              <a:spcBef>
                <a:spcPts val="0"/>
              </a:spcBef>
              <a:spcAft>
                <a:spcPts val="0"/>
              </a:spcAft>
              <a:buSzPts val="5200"/>
              <a:buChar char="●"/>
              <a:defRPr sz="5200"/>
            </a:lvl4pPr>
            <a:lvl5pPr lvl="4">
              <a:spcBef>
                <a:spcPts val="0"/>
              </a:spcBef>
              <a:spcAft>
                <a:spcPts val="0"/>
              </a:spcAft>
              <a:buSzPts val="5200"/>
              <a:buChar char="○"/>
              <a:defRPr sz="5200"/>
            </a:lvl5pPr>
            <a:lvl6pPr lvl="5">
              <a:spcBef>
                <a:spcPts val="0"/>
              </a:spcBef>
              <a:spcAft>
                <a:spcPts val="0"/>
              </a:spcAft>
              <a:buSzPts val="5200"/>
              <a:buChar char="■"/>
              <a:defRPr sz="5200"/>
            </a:lvl6pPr>
            <a:lvl7pPr lvl="6">
              <a:spcBef>
                <a:spcPts val="0"/>
              </a:spcBef>
              <a:spcAft>
                <a:spcPts val="0"/>
              </a:spcAft>
              <a:buSzPts val="5200"/>
              <a:buChar char="●"/>
              <a:defRPr sz="5200"/>
            </a:lvl7pPr>
            <a:lvl8pPr lvl="7">
              <a:spcBef>
                <a:spcPts val="0"/>
              </a:spcBef>
              <a:spcAft>
                <a:spcPts val="0"/>
              </a:spcAft>
              <a:buSzPts val="5200"/>
              <a:buChar char="○"/>
              <a:defRPr sz="5200"/>
            </a:lvl8pPr>
            <a:lvl9pPr lvl="8">
              <a:spcBef>
                <a:spcPts val="0"/>
              </a:spcBef>
              <a:spcAft>
                <a:spcPts val="0"/>
              </a:spcAft>
              <a:buSzPts val="5200"/>
              <a:buChar char="■"/>
              <a:defRPr sz="5200"/>
            </a:lvl9pPr>
          </a:lstStyle>
          <a:p>
            <a:endParaRPr/>
          </a:p>
        </p:txBody>
      </p:sp>
      <p:sp>
        <p:nvSpPr>
          <p:cNvPr id="28" name="Google Shape;28;p8"/>
          <p:cNvSpPr txBox="1">
            <a:spLocks noGrp="1"/>
          </p:cNvSpPr>
          <p:nvPr>
            <p:ph type="body" idx="1"/>
          </p:nvPr>
        </p:nvSpPr>
        <p:spPr>
          <a:xfrm>
            <a:off x="714313" y="2830667"/>
            <a:ext cx="6435000" cy="6476400"/>
          </a:xfrm>
          <a:prstGeom prst="rect">
            <a:avLst/>
          </a:prstGeom>
          <a:noFill/>
          <a:ln>
            <a:noFill/>
          </a:ln>
        </p:spPr>
        <p:txBody>
          <a:bodyPr spcFirstLastPara="1" wrap="square" lIns="182850" tIns="182850" rIns="182850" bIns="182850" anchor="ctr" anchorCtr="0">
            <a:noAutofit/>
          </a:bodyPr>
          <a:lstStyle>
            <a:lvl1pPr marL="457200" lvl="0" indent="-393700">
              <a:spcBef>
                <a:spcPts val="0"/>
              </a:spcBef>
              <a:spcAft>
                <a:spcPts val="0"/>
              </a:spcAft>
              <a:buSzPts val="2600"/>
              <a:buChar char="●"/>
              <a:defRPr sz="2600"/>
            </a:lvl1pPr>
            <a:lvl2pPr marL="914400" lvl="1" indent="-393700">
              <a:spcBef>
                <a:spcPts val="0"/>
              </a:spcBef>
              <a:spcAft>
                <a:spcPts val="0"/>
              </a:spcAft>
              <a:buSzPts val="2600"/>
              <a:buChar char="○"/>
              <a:defRPr sz="2600"/>
            </a:lvl2pPr>
            <a:lvl3pPr marL="1371600" lvl="2" indent="-393700">
              <a:spcBef>
                <a:spcPts val="0"/>
              </a:spcBef>
              <a:spcAft>
                <a:spcPts val="0"/>
              </a:spcAft>
              <a:buSzPts val="2600"/>
              <a:buChar char="■"/>
              <a:defRPr sz="2600"/>
            </a:lvl3pPr>
            <a:lvl4pPr marL="1828800" lvl="3" indent="-393700">
              <a:spcBef>
                <a:spcPts val="0"/>
              </a:spcBef>
              <a:spcAft>
                <a:spcPts val="0"/>
              </a:spcAft>
              <a:buSzPts val="2600"/>
              <a:buChar char="●"/>
              <a:defRPr sz="2600"/>
            </a:lvl4pPr>
            <a:lvl5pPr marL="2286000" lvl="4" indent="-393700">
              <a:spcBef>
                <a:spcPts val="0"/>
              </a:spcBef>
              <a:spcAft>
                <a:spcPts val="0"/>
              </a:spcAft>
              <a:buSzPts val="2600"/>
              <a:buChar char="○"/>
              <a:defRPr sz="2600"/>
            </a:lvl5pPr>
            <a:lvl6pPr marL="2743200" lvl="5" indent="-393700">
              <a:spcBef>
                <a:spcPts val="0"/>
              </a:spcBef>
              <a:spcAft>
                <a:spcPts val="0"/>
              </a:spcAft>
              <a:buSzPts val="2600"/>
              <a:buChar char="■"/>
              <a:defRPr sz="2600"/>
            </a:lvl6pPr>
            <a:lvl7pPr marL="3200400" lvl="6" indent="-393700">
              <a:spcBef>
                <a:spcPts val="0"/>
              </a:spcBef>
              <a:spcAft>
                <a:spcPts val="0"/>
              </a:spcAft>
              <a:buSzPts val="2600"/>
              <a:buChar char="●"/>
              <a:defRPr sz="2600"/>
            </a:lvl7pPr>
            <a:lvl8pPr marL="3657600" lvl="7" indent="-393700">
              <a:spcBef>
                <a:spcPts val="0"/>
              </a:spcBef>
              <a:spcAft>
                <a:spcPts val="0"/>
              </a:spcAft>
              <a:buSzPts val="2600"/>
              <a:buChar char="○"/>
              <a:defRPr sz="2600"/>
            </a:lvl8pPr>
            <a:lvl9pPr marL="4114800" lvl="8" indent="-393700">
              <a:spcBef>
                <a:spcPts val="0"/>
              </a:spcBef>
              <a:spcAft>
                <a:spcPts val="0"/>
              </a:spcAft>
              <a:buSzPts val="2600"/>
              <a:buChar char="■"/>
              <a:defRPr sz="2600"/>
            </a:lvl9pPr>
          </a:lstStyle>
          <a:p>
            <a:endParaRPr/>
          </a:p>
        </p:txBody>
      </p:sp>
      <p:sp>
        <p:nvSpPr>
          <p:cNvPr id="29" name="Google Shape;29;p8"/>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0"/>
        <p:cNvGrpSpPr/>
        <p:nvPr/>
      </p:nvGrpSpPr>
      <p:grpSpPr>
        <a:xfrm>
          <a:off x="0" y="0"/>
          <a:ext cx="0" cy="0"/>
          <a:chOff x="0" y="0"/>
          <a:chExt cx="0" cy="0"/>
        </a:xfrm>
      </p:grpSpPr>
      <p:sp>
        <p:nvSpPr>
          <p:cNvPr id="31" name="Google Shape;31;p9"/>
          <p:cNvSpPr txBox="1">
            <a:spLocks noGrp="1"/>
          </p:cNvSpPr>
          <p:nvPr>
            <p:ph type="title"/>
          </p:nvPr>
        </p:nvSpPr>
        <p:spPr>
          <a:xfrm>
            <a:off x="1123490" y="916972"/>
            <a:ext cx="14592600" cy="8333400"/>
          </a:xfrm>
          <a:prstGeom prst="rect">
            <a:avLst/>
          </a:prstGeom>
          <a:noFill/>
          <a:ln>
            <a:noFill/>
          </a:ln>
        </p:spPr>
        <p:txBody>
          <a:bodyPr spcFirstLastPara="1" wrap="square" lIns="182850" tIns="182850" rIns="182850" bIns="182850" anchor="ctr" anchorCtr="0">
            <a:noAutofit/>
          </a:bodyPr>
          <a:lstStyle>
            <a:lvl1pPr lvl="0">
              <a:spcBef>
                <a:spcPts val="0"/>
              </a:spcBef>
              <a:spcAft>
                <a:spcPts val="0"/>
              </a:spcAft>
              <a:buSzPts val="10600"/>
              <a:buChar char="●"/>
              <a:defRPr sz="10600"/>
            </a:lvl1pPr>
            <a:lvl2pPr lvl="1">
              <a:spcBef>
                <a:spcPts val="0"/>
              </a:spcBef>
              <a:spcAft>
                <a:spcPts val="0"/>
              </a:spcAft>
              <a:buSzPts val="10600"/>
              <a:buChar char="○"/>
              <a:defRPr sz="10600"/>
            </a:lvl2pPr>
            <a:lvl3pPr lvl="2">
              <a:spcBef>
                <a:spcPts val="0"/>
              </a:spcBef>
              <a:spcAft>
                <a:spcPts val="0"/>
              </a:spcAft>
              <a:buSzPts val="10600"/>
              <a:buChar char="■"/>
              <a:defRPr sz="10600"/>
            </a:lvl3pPr>
            <a:lvl4pPr lvl="3">
              <a:spcBef>
                <a:spcPts val="0"/>
              </a:spcBef>
              <a:spcAft>
                <a:spcPts val="0"/>
              </a:spcAft>
              <a:buSzPts val="10600"/>
              <a:buChar char="●"/>
              <a:defRPr sz="10600"/>
            </a:lvl4pPr>
            <a:lvl5pPr lvl="4">
              <a:spcBef>
                <a:spcPts val="0"/>
              </a:spcBef>
              <a:spcAft>
                <a:spcPts val="0"/>
              </a:spcAft>
              <a:buSzPts val="10600"/>
              <a:buChar char="○"/>
              <a:defRPr sz="10600"/>
            </a:lvl5pPr>
            <a:lvl6pPr lvl="5">
              <a:spcBef>
                <a:spcPts val="0"/>
              </a:spcBef>
              <a:spcAft>
                <a:spcPts val="0"/>
              </a:spcAft>
              <a:buSzPts val="10600"/>
              <a:buChar char="■"/>
              <a:defRPr sz="10600"/>
            </a:lvl6pPr>
            <a:lvl7pPr lvl="6">
              <a:spcBef>
                <a:spcPts val="0"/>
              </a:spcBef>
              <a:spcAft>
                <a:spcPts val="0"/>
              </a:spcAft>
              <a:buSzPts val="10600"/>
              <a:buChar char="●"/>
              <a:defRPr sz="10600"/>
            </a:lvl7pPr>
            <a:lvl8pPr lvl="7">
              <a:spcBef>
                <a:spcPts val="0"/>
              </a:spcBef>
              <a:spcAft>
                <a:spcPts val="0"/>
              </a:spcAft>
              <a:buSzPts val="10600"/>
              <a:buChar char="○"/>
              <a:defRPr sz="10600"/>
            </a:lvl8pPr>
            <a:lvl9pPr lvl="8">
              <a:spcBef>
                <a:spcPts val="0"/>
              </a:spcBef>
              <a:spcAft>
                <a:spcPts val="0"/>
              </a:spcAft>
              <a:buSzPts val="10600"/>
              <a:buChar char="■"/>
              <a:defRPr sz="10600"/>
            </a:lvl9pPr>
          </a:lstStyle>
          <a:p>
            <a:endParaRPr/>
          </a:p>
        </p:txBody>
      </p:sp>
      <p:sp>
        <p:nvSpPr>
          <p:cNvPr id="32" name="Google Shape;32;p9"/>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3"/>
        <p:cNvGrpSpPr/>
        <p:nvPr/>
      </p:nvGrpSpPr>
      <p:grpSpPr>
        <a:xfrm>
          <a:off x="0" y="0"/>
          <a:ext cx="0" cy="0"/>
          <a:chOff x="0" y="0"/>
          <a:chExt cx="0" cy="0"/>
        </a:xfrm>
      </p:grpSpPr>
      <p:sp>
        <p:nvSpPr>
          <p:cNvPr id="34" name="Google Shape;34;p10"/>
          <p:cNvSpPr/>
          <p:nvPr/>
        </p:nvSpPr>
        <p:spPr>
          <a:xfrm>
            <a:off x="10477500" y="-255"/>
            <a:ext cx="10477200" cy="10477800"/>
          </a:xfrm>
          <a:prstGeom prst="rect">
            <a:avLst/>
          </a:prstGeom>
          <a:solidFill>
            <a:schemeClr val="lt2"/>
          </a:solidFill>
          <a:ln>
            <a:noFill/>
          </a:ln>
        </p:spPr>
        <p:txBody>
          <a:bodyPr spcFirstLastPara="1" wrap="square" lIns="201750" tIns="201750" rIns="201750" bIns="201750" anchor="ctr" anchorCtr="0">
            <a:noAutofit/>
          </a:bodyPr>
          <a:lstStyle/>
          <a:p>
            <a:pPr marL="0" lvl="0" indent="0" algn="l" rtl="0">
              <a:spcBef>
                <a:spcPts val="0"/>
              </a:spcBef>
              <a:spcAft>
                <a:spcPts val="0"/>
              </a:spcAft>
              <a:buNone/>
            </a:pPr>
            <a:endParaRPr/>
          </a:p>
        </p:txBody>
      </p:sp>
      <p:sp>
        <p:nvSpPr>
          <p:cNvPr id="35" name="Google Shape;35;p10"/>
          <p:cNvSpPr txBox="1">
            <a:spLocks noGrp="1"/>
          </p:cNvSpPr>
          <p:nvPr>
            <p:ph type="title"/>
          </p:nvPr>
        </p:nvSpPr>
        <p:spPr>
          <a:xfrm>
            <a:off x="608438" y="2512023"/>
            <a:ext cx="9270000" cy="3019200"/>
          </a:xfrm>
          <a:prstGeom prst="rect">
            <a:avLst/>
          </a:prstGeom>
          <a:noFill/>
          <a:ln>
            <a:noFill/>
          </a:ln>
        </p:spPr>
        <p:txBody>
          <a:bodyPr spcFirstLastPara="1" wrap="square" lIns="182850" tIns="182850" rIns="182850" bIns="182850" anchor="b" anchorCtr="0">
            <a:noAutofit/>
          </a:bodyPr>
          <a:lstStyle>
            <a:lvl1pPr lvl="0" algn="ctr">
              <a:spcBef>
                <a:spcPts val="0"/>
              </a:spcBef>
              <a:spcAft>
                <a:spcPts val="0"/>
              </a:spcAft>
              <a:buSzPts val="9200"/>
              <a:buChar char="●"/>
              <a:defRPr sz="9200"/>
            </a:lvl1pPr>
            <a:lvl2pPr lvl="1" algn="ctr">
              <a:spcBef>
                <a:spcPts val="0"/>
              </a:spcBef>
              <a:spcAft>
                <a:spcPts val="0"/>
              </a:spcAft>
              <a:buSzPts val="9200"/>
              <a:buChar char="○"/>
              <a:defRPr sz="9200"/>
            </a:lvl2pPr>
            <a:lvl3pPr lvl="2" algn="ctr">
              <a:spcBef>
                <a:spcPts val="0"/>
              </a:spcBef>
              <a:spcAft>
                <a:spcPts val="0"/>
              </a:spcAft>
              <a:buSzPts val="9200"/>
              <a:buChar char="■"/>
              <a:defRPr sz="9200"/>
            </a:lvl3pPr>
            <a:lvl4pPr lvl="3" algn="ctr">
              <a:spcBef>
                <a:spcPts val="0"/>
              </a:spcBef>
              <a:spcAft>
                <a:spcPts val="0"/>
              </a:spcAft>
              <a:buSzPts val="9200"/>
              <a:buChar char="●"/>
              <a:defRPr sz="9200"/>
            </a:lvl4pPr>
            <a:lvl5pPr lvl="4" algn="ctr">
              <a:spcBef>
                <a:spcPts val="0"/>
              </a:spcBef>
              <a:spcAft>
                <a:spcPts val="0"/>
              </a:spcAft>
              <a:buSzPts val="9200"/>
              <a:buChar char="○"/>
              <a:defRPr sz="9200"/>
            </a:lvl5pPr>
            <a:lvl6pPr lvl="5" algn="ctr">
              <a:spcBef>
                <a:spcPts val="0"/>
              </a:spcBef>
              <a:spcAft>
                <a:spcPts val="0"/>
              </a:spcAft>
              <a:buSzPts val="9200"/>
              <a:buChar char="■"/>
              <a:defRPr sz="9200"/>
            </a:lvl6pPr>
            <a:lvl7pPr lvl="6" algn="ctr">
              <a:spcBef>
                <a:spcPts val="0"/>
              </a:spcBef>
              <a:spcAft>
                <a:spcPts val="0"/>
              </a:spcAft>
              <a:buSzPts val="9200"/>
              <a:buChar char="●"/>
              <a:defRPr sz="9200"/>
            </a:lvl7pPr>
            <a:lvl8pPr lvl="7" algn="ctr">
              <a:spcBef>
                <a:spcPts val="0"/>
              </a:spcBef>
              <a:spcAft>
                <a:spcPts val="0"/>
              </a:spcAft>
              <a:buSzPts val="9200"/>
              <a:buChar char="○"/>
              <a:defRPr sz="9200"/>
            </a:lvl8pPr>
            <a:lvl9pPr lvl="8" algn="ctr">
              <a:spcBef>
                <a:spcPts val="0"/>
              </a:spcBef>
              <a:spcAft>
                <a:spcPts val="0"/>
              </a:spcAft>
              <a:buSzPts val="9200"/>
              <a:buChar char="■"/>
              <a:defRPr sz="9200"/>
            </a:lvl9pPr>
          </a:lstStyle>
          <a:p>
            <a:endParaRPr/>
          </a:p>
        </p:txBody>
      </p:sp>
      <p:sp>
        <p:nvSpPr>
          <p:cNvPr id="36" name="Google Shape;36;p10"/>
          <p:cNvSpPr txBox="1">
            <a:spLocks noGrp="1"/>
          </p:cNvSpPr>
          <p:nvPr>
            <p:ph type="subTitle" idx="1"/>
          </p:nvPr>
        </p:nvSpPr>
        <p:spPr>
          <a:xfrm>
            <a:off x="608438" y="5709968"/>
            <a:ext cx="9270000" cy="2515800"/>
          </a:xfrm>
          <a:prstGeom prst="rect">
            <a:avLst/>
          </a:prstGeom>
          <a:noFill/>
          <a:ln>
            <a:noFill/>
          </a:ln>
        </p:spPr>
        <p:txBody>
          <a:bodyPr spcFirstLastPara="1" wrap="square" lIns="182850" tIns="182850" rIns="182850" bIns="182850" anchor="ctr" anchorCtr="0">
            <a:noAutofit/>
          </a:bodyPr>
          <a:lstStyle>
            <a:lvl1pPr lvl="0" algn="ctr">
              <a:lnSpc>
                <a:spcPct val="100000"/>
              </a:lnSpc>
              <a:spcBef>
                <a:spcPts val="0"/>
              </a:spcBef>
              <a:spcAft>
                <a:spcPts val="0"/>
              </a:spcAft>
              <a:buSzPts val="4600"/>
              <a:buNone/>
              <a:defRPr sz="4600"/>
            </a:lvl1pPr>
            <a:lvl2pPr lvl="1" algn="ctr">
              <a:lnSpc>
                <a:spcPct val="100000"/>
              </a:lnSpc>
              <a:spcBef>
                <a:spcPts val="0"/>
              </a:spcBef>
              <a:spcAft>
                <a:spcPts val="0"/>
              </a:spcAft>
              <a:buSzPts val="4600"/>
              <a:buNone/>
              <a:defRPr sz="4600"/>
            </a:lvl2pPr>
            <a:lvl3pPr lvl="2" algn="ctr">
              <a:lnSpc>
                <a:spcPct val="100000"/>
              </a:lnSpc>
              <a:spcBef>
                <a:spcPts val="0"/>
              </a:spcBef>
              <a:spcAft>
                <a:spcPts val="0"/>
              </a:spcAft>
              <a:buSzPts val="4600"/>
              <a:buNone/>
              <a:defRPr sz="4600"/>
            </a:lvl3pPr>
            <a:lvl4pPr lvl="3" algn="ctr">
              <a:lnSpc>
                <a:spcPct val="100000"/>
              </a:lnSpc>
              <a:spcBef>
                <a:spcPts val="0"/>
              </a:spcBef>
              <a:spcAft>
                <a:spcPts val="0"/>
              </a:spcAft>
              <a:buSzPts val="4600"/>
              <a:buNone/>
              <a:defRPr sz="4600"/>
            </a:lvl4pPr>
            <a:lvl5pPr lvl="4" algn="ctr">
              <a:lnSpc>
                <a:spcPct val="100000"/>
              </a:lnSpc>
              <a:spcBef>
                <a:spcPts val="0"/>
              </a:spcBef>
              <a:spcAft>
                <a:spcPts val="0"/>
              </a:spcAft>
              <a:buSzPts val="4600"/>
              <a:buNone/>
              <a:defRPr sz="4600"/>
            </a:lvl5pPr>
            <a:lvl6pPr lvl="5" algn="ctr">
              <a:lnSpc>
                <a:spcPct val="100000"/>
              </a:lnSpc>
              <a:spcBef>
                <a:spcPts val="0"/>
              </a:spcBef>
              <a:spcAft>
                <a:spcPts val="0"/>
              </a:spcAft>
              <a:buSzPts val="4600"/>
              <a:buNone/>
              <a:defRPr sz="4600"/>
            </a:lvl6pPr>
            <a:lvl7pPr lvl="6" algn="ctr">
              <a:lnSpc>
                <a:spcPct val="100000"/>
              </a:lnSpc>
              <a:spcBef>
                <a:spcPts val="0"/>
              </a:spcBef>
              <a:spcAft>
                <a:spcPts val="0"/>
              </a:spcAft>
              <a:buSzPts val="4600"/>
              <a:buNone/>
              <a:defRPr sz="4600"/>
            </a:lvl7pPr>
            <a:lvl8pPr lvl="7" algn="ctr">
              <a:lnSpc>
                <a:spcPct val="100000"/>
              </a:lnSpc>
              <a:spcBef>
                <a:spcPts val="0"/>
              </a:spcBef>
              <a:spcAft>
                <a:spcPts val="0"/>
              </a:spcAft>
              <a:buSzPts val="4600"/>
              <a:buNone/>
              <a:defRPr sz="4600"/>
            </a:lvl8pPr>
            <a:lvl9pPr lvl="8" algn="ctr">
              <a:lnSpc>
                <a:spcPct val="100000"/>
              </a:lnSpc>
              <a:spcBef>
                <a:spcPts val="0"/>
              </a:spcBef>
              <a:spcAft>
                <a:spcPts val="0"/>
              </a:spcAft>
              <a:buSzPts val="4600"/>
              <a:buNone/>
              <a:defRPr sz="4600"/>
            </a:lvl9pPr>
          </a:lstStyle>
          <a:p>
            <a:endParaRPr/>
          </a:p>
        </p:txBody>
      </p:sp>
      <p:sp>
        <p:nvSpPr>
          <p:cNvPr id="37" name="Google Shape;37;p10"/>
          <p:cNvSpPr txBox="1">
            <a:spLocks noGrp="1"/>
          </p:cNvSpPr>
          <p:nvPr>
            <p:ph type="body" idx="2"/>
          </p:nvPr>
        </p:nvSpPr>
        <p:spPr>
          <a:xfrm>
            <a:off x="11319688" y="1474968"/>
            <a:ext cx="8793000" cy="7527000"/>
          </a:xfrm>
          <a:prstGeom prst="rect">
            <a:avLst/>
          </a:prstGeom>
          <a:noFill/>
          <a:ln>
            <a:noFill/>
          </a:ln>
        </p:spPr>
        <p:txBody>
          <a:bodyPr spcFirstLastPara="1" wrap="square" lIns="182850" tIns="182850" rIns="182850" bIns="182850" anchor="ctr" anchorCtr="0">
            <a:noAutofit/>
          </a:bodyPr>
          <a:lstStyle>
            <a:lvl1pPr marL="457200" lvl="0" indent="-406400">
              <a:spcBef>
                <a:spcPts val="0"/>
              </a:spcBef>
              <a:spcAft>
                <a:spcPts val="0"/>
              </a:spcAft>
              <a:buSzPts val="2800"/>
              <a:buChar char="●"/>
              <a:defRPr sz="2800"/>
            </a:lvl1pPr>
            <a:lvl2pPr marL="914400" lvl="1" indent="-406400">
              <a:spcBef>
                <a:spcPts val="0"/>
              </a:spcBef>
              <a:spcAft>
                <a:spcPts val="0"/>
              </a:spcAft>
              <a:buSzPts val="2800"/>
              <a:buChar char="○"/>
              <a:defRPr sz="2800"/>
            </a:lvl2pPr>
            <a:lvl3pPr marL="1371600" lvl="2" indent="-406400">
              <a:spcBef>
                <a:spcPts val="0"/>
              </a:spcBef>
              <a:spcAft>
                <a:spcPts val="0"/>
              </a:spcAft>
              <a:buSzPts val="2800"/>
              <a:buChar char="■"/>
              <a:defRPr sz="2800"/>
            </a:lvl3pPr>
            <a:lvl4pPr marL="1828800" lvl="3" indent="-406400">
              <a:spcBef>
                <a:spcPts val="0"/>
              </a:spcBef>
              <a:spcAft>
                <a:spcPts val="0"/>
              </a:spcAft>
              <a:buSzPts val="2800"/>
              <a:buChar char="●"/>
              <a:defRPr sz="2800"/>
            </a:lvl4pPr>
            <a:lvl5pPr marL="2286000" lvl="4" indent="-406400">
              <a:spcBef>
                <a:spcPts val="0"/>
              </a:spcBef>
              <a:spcAft>
                <a:spcPts val="0"/>
              </a:spcAft>
              <a:buSzPts val="2800"/>
              <a:buChar char="○"/>
              <a:defRPr sz="2800"/>
            </a:lvl5pPr>
            <a:lvl6pPr marL="2743200" lvl="5" indent="-406400">
              <a:spcBef>
                <a:spcPts val="0"/>
              </a:spcBef>
              <a:spcAft>
                <a:spcPts val="0"/>
              </a:spcAft>
              <a:buSzPts val="2800"/>
              <a:buChar char="■"/>
              <a:defRPr sz="2800"/>
            </a:lvl6pPr>
            <a:lvl7pPr marL="3200400" lvl="6" indent="-406400">
              <a:spcBef>
                <a:spcPts val="0"/>
              </a:spcBef>
              <a:spcAft>
                <a:spcPts val="0"/>
              </a:spcAft>
              <a:buSzPts val="2800"/>
              <a:buChar char="●"/>
              <a:defRPr sz="2800"/>
            </a:lvl7pPr>
            <a:lvl8pPr marL="3657600" lvl="7" indent="-406400">
              <a:spcBef>
                <a:spcPts val="0"/>
              </a:spcBef>
              <a:spcAft>
                <a:spcPts val="0"/>
              </a:spcAft>
              <a:buSzPts val="2800"/>
              <a:buChar char="○"/>
              <a:defRPr sz="2800"/>
            </a:lvl8pPr>
            <a:lvl9pPr marL="4114800" lvl="8" indent="-406400">
              <a:spcBef>
                <a:spcPts val="0"/>
              </a:spcBef>
              <a:spcAft>
                <a:spcPts val="0"/>
              </a:spcAft>
              <a:buSzPts val="2800"/>
              <a:buChar char="■"/>
              <a:defRPr sz="2800"/>
            </a:lvl9pPr>
          </a:lstStyle>
          <a:p>
            <a:endParaRPr/>
          </a:p>
        </p:txBody>
      </p:sp>
      <p:sp>
        <p:nvSpPr>
          <p:cNvPr id="38" name="Google Shape;38;p10"/>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9"/>
        <p:cNvGrpSpPr/>
        <p:nvPr/>
      </p:nvGrpSpPr>
      <p:grpSpPr>
        <a:xfrm>
          <a:off x="0" y="0"/>
          <a:ext cx="0" cy="0"/>
          <a:chOff x="0" y="0"/>
          <a:chExt cx="0" cy="0"/>
        </a:xfrm>
      </p:grpSpPr>
      <p:sp>
        <p:nvSpPr>
          <p:cNvPr id="40" name="Google Shape;40;p11"/>
          <p:cNvSpPr txBox="1">
            <a:spLocks noGrp="1"/>
          </p:cNvSpPr>
          <p:nvPr>
            <p:ph type="body" idx="1"/>
          </p:nvPr>
        </p:nvSpPr>
        <p:spPr>
          <a:xfrm>
            <a:off x="714313" y="8617838"/>
            <a:ext cx="13747200" cy="1232400"/>
          </a:xfrm>
          <a:prstGeom prst="rect">
            <a:avLst/>
          </a:prstGeom>
          <a:noFill/>
          <a:ln>
            <a:noFill/>
          </a:ln>
        </p:spPr>
        <p:txBody>
          <a:bodyPr spcFirstLastPara="1" wrap="square" lIns="182850" tIns="182850" rIns="182850" bIns="182850" anchor="ctr" anchorCtr="0">
            <a:noAutofit/>
          </a:bodyPr>
          <a:lstStyle>
            <a:lvl1pPr marL="457200" lvl="0" indent="-228600">
              <a:lnSpc>
                <a:spcPct val="100000"/>
              </a:lnSpc>
              <a:spcBef>
                <a:spcPts val="0"/>
              </a:spcBef>
              <a:spcAft>
                <a:spcPts val="0"/>
              </a:spcAft>
              <a:buSzPts val="2800"/>
              <a:buNone/>
              <a:defRPr sz="2800"/>
            </a:lvl1pPr>
          </a:lstStyle>
          <a:p>
            <a:endParaRPr/>
          </a:p>
        </p:txBody>
      </p:sp>
      <p:sp>
        <p:nvSpPr>
          <p:cNvPr id="41" name="Google Shape;41;p11"/>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2"/>
        <p:cNvGrpSpPr/>
        <p:nvPr/>
      </p:nvGrpSpPr>
      <p:grpSpPr>
        <a:xfrm>
          <a:off x="0" y="0"/>
          <a:ext cx="0" cy="0"/>
          <a:chOff x="0" y="0"/>
          <a:chExt cx="0" cy="0"/>
        </a:xfrm>
      </p:grpSpPr>
      <p:sp>
        <p:nvSpPr>
          <p:cNvPr id="43" name="Google Shape;43;p12"/>
          <p:cNvSpPr txBox="1">
            <a:spLocks noGrp="1"/>
          </p:cNvSpPr>
          <p:nvPr>
            <p:ph type="title" hasCustomPrompt="1"/>
          </p:nvPr>
        </p:nvSpPr>
        <p:spPr>
          <a:xfrm>
            <a:off x="714313" y="2253218"/>
            <a:ext cx="19526400" cy="3999600"/>
          </a:xfrm>
          <a:prstGeom prst="rect">
            <a:avLst/>
          </a:prstGeom>
          <a:noFill/>
          <a:ln>
            <a:noFill/>
          </a:ln>
        </p:spPr>
        <p:txBody>
          <a:bodyPr spcFirstLastPara="1" wrap="square" lIns="182850" tIns="182850" rIns="182850" bIns="182850" anchor="b" anchorCtr="0">
            <a:noAutofit/>
          </a:bodyPr>
          <a:lstStyle>
            <a:lvl1pPr lvl="0" algn="ctr">
              <a:spcBef>
                <a:spcPts val="0"/>
              </a:spcBef>
              <a:spcAft>
                <a:spcPts val="0"/>
              </a:spcAft>
              <a:buSzPts val="26400"/>
              <a:buChar char="●"/>
              <a:defRPr sz="26400"/>
            </a:lvl1pPr>
            <a:lvl2pPr lvl="1" algn="ctr">
              <a:spcBef>
                <a:spcPts val="0"/>
              </a:spcBef>
              <a:spcAft>
                <a:spcPts val="0"/>
              </a:spcAft>
              <a:buSzPts val="26400"/>
              <a:buChar char="○"/>
              <a:defRPr sz="26400"/>
            </a:lvl2pPr>
            <a:lvl3pPr lvl="2" algn="ctr">
              <a:spcBef>
                <a:spcPts val="0"/>
              </a:spcBef>
              <a:spcAft>
                <a:spcPts val="0"/>
              </a:spcAft>
              <a:buSzPts val="26400"/>
              <a:buChar char="■"/>
              <a:defRPr sz="26400"/>
            </a:lvl3pPr>
            <a:lvl4pPr lvl="3" algn="ctr">
              <a:spcBef>
                <a:spcPts val="0"/>
              </a:spcBef>
              <a:spcAft>
                <a:spcPts val="0"/>
              </a:spcAft>
              <a:buSzPts val="26400"/>
              <a:buChar char="●"/>
              <a:defRPr sz="26400"/>
            </a:lvl4pPr>
            <a:lvl5pPr lvl="4" algn="ctr">
              <a:spcBef>
                <a:spcPts val="0"/>
              </a:spcBef>
              <a:spcAft>
                <a:spcPts val="0"/>
              </a:spcAft>
              <a:buSzPts val="26400"/>
              <a:buChar char="○"/>
              <a:defRPr sz="26400"/>
            </a:lvl5pPr>
            <a:lvl6pPr lvl="5" algn="ctr">
              <a:spcBef>
                <a:spcPts val="0"/>
              </a:spcBef>
              <a:spcAft>
                <a:spcPts val="0"/>
              </a:spcAft>
              <a:buSzPts val="26400"/>
              <a:buChar char="■"/>
              <a:defRPr sz="26400"/>
            </a:lvl6pPr>
            <a:lvl7pPr lvl="6" algn="ctr">
              <a:spcBef>
                <a:spcPts val="0"/>
              </a:spcBef>
              <a:spcAft>
                <a:spcPts val="0"/>
              </a:spcAft>
              <a:buSzPts val="26400"/>
              <a:buChar char="●"/>
              <a:defRPr sz="26400"/>
            </a:lvl7pPr>
            <a:lvl8pPr lvl="7" algn="ctr">
              <a:spcBef>
                <a:spcPts val="0"/>
              </a:spcBef>
              <a:spcAft>
                <a:spcPts val="0"/>
              </a:spcAft>
              <a:buSzPts val="26400"/>
              <a:buChar char="○"/>
              <a:defRPr sz="26400"/>
            </a:lvl8pPr>
            <a:lvl9pPr lvl="8" algn="ctr">
              <a:spcBef>
                <a:spcPts val="0"/>
              </a:spcBef>
              <a:spcAft>
                <a:spcPts val="0"/>
              </a:spcAft>
              <a:buSzPts val="26400"/>
              <a:buChar char="■"/>
              <a:defRPr sz="26400"/>
            </a:lvl9pPr>
          </a:lstStyle>
          <a:p>
            <a:r>
              <a:t>xx%</a:t>
            </a:r>
          </a:p>
        </p:txBody>
      </p:sp>
      <p:sp>
        <p:nvSpPr>
          <p:cNvPr id="44" name="Google Shape;44;p12"/>
          <p:cNvSpPr txBox="1">
            <a:spLocks noGrp="1"/>
          </p:cNvSpPr>
          <p:nvPr>
            <p:ph type="body" idx="1"/>
          </p:nvPr>
        </p:nvSpPr>
        <p:spPr>
          <a:xfrm>
            <a:off x="714313" y="6421199"/>
            <a:ext cx="19526400" cy="2649600"/>
          </a:xfrm>
          <a:prstGeom prst="rect">
            <a:avLst/>
          </a:prstGeom>
          <a:noFill/>
          <a:ln>
            <a:noFill/>
          </a:ln>
        </p:spPr>
        <p:txBody>
          <a:bodyPr spcFirstLastPara="1" wrap="square" lIns="182850" tIns="182850" rIns="182850" bIns="182850" anchor="ctr" anchorCtr="0">
            <a:noAutofit/>
          </a:bodyPr>
          <a:lstStyle>
            <a:lvl1pPr marL="457200" lvl="0" indent="-406400" algn="ctr">
              <a:spcBef>
                <a:spcPts val="0"/>
              </a:spcBef>
              <a:spcAft>
                <a:spcPts val="0"/>
              </a:spcAft>
              <a:buSzPts val="2800"/>
              <a:buChar char="●"/>
              <a:defRPr sz="2800"/>
            </a:lvl1pPr>
            <a:lvl2pPr marL="914400" lvl="1" indent="-406400" algn="ctr">
              <a:spcBef>
                <a:spcPts val="0"/>
              </a:spcBef>
              <a:spcAft>
                <a:spcPts val="0"/>
              </a:spcAft>
              <a:buSzPts val="2800"/>
              <a:buChar char="○"/>
              <a:defRPr sz="2800"/>
            </a:lvl2pPr>
            <a:lvl3pPr marL="1371600" lvl="2" indent="-406400" algn="ctr">
              <a:spcBef>
                <a:spcPts val="0"/>
              </a:spcBef>
              <a:spcAft>
                <a:spcPts val="0"/>
              </a:spcAft>
              <a:buSzPts val="2800"/>
              <a:buChar char="■"/>
              <a:defRPr sz="2800"/>
            </a:lvl3pPr>
            <a:lvl4pPr marL="1828800" lvl="3" indent="-406400" algn="ctr">
              <a:spcBef>
                <a:spcPts val="0"/>
              </a:spcBef>
              <a:spcAft>
                <a:spcPts val="0"/>
              </a:spcAft>
              <a:buSzPts val="2800"/>
              <a:buChar char="●"/>
              <a:defRPr sz="2800"/>
            </a:lvl4pPr>
            <a:lvl5pPr marL="2286000" lvl="4" indent="-406400" algn="ctr">
              <a:spcBef>
                <a:spcPts val="0"/>
              </a:spcBef>
              <a:spcAft>
                <a:spcPts val="0"/>
              </a:spcAft>
              <a:buSzPts val="2800"/>
              <a:buChar char="○"/>
              <a:defRPr sz="2800"/>
            </a:lvl5pPr>
            <a:lvl6pPr marL="2743200" lvl="5" indent="-406400" algn="ctr">
              <a:spcBef>
                <a:spcPts val="0"/>
              </a:spcBef>
              <a:spcAft>
                <a:spcPts val="0"/>
              </a:spcAft>
              <a:buSzPts val="2800"/>
              <a:buChar char="■"/>
              <a:defRPr sz="2800"/>
            </a:lvl6pPr>
            <a:lvl7pPr marL="3200400" lvl="6" indent="-406400" algn="ctr">
              <a:spcBef>
                <a:spcPts val="0"/>
              </a:spcBef>
              <a:spcAft>
                <a:spcPts val="0"/>
              </a:spcAft>
              <a:buSzPts val="2800"/>
              <a:buChar char="●"/>
              <a:defRPr sz="2800"/>
            </a:lvl7pPr>
            <a:lvl8pPr marL="3657600" lvl="7" indent="-406400" algn="ctr">
              <a:spcBef>
                <a:spcPts val="0"/>
              </a:spcBef>
              <a:spcAft>
                <a:spcPts val="0"/>
              </a:spcAft>
              <a:buSzPts val="2800"/>
              <a:buChar char="○"/>
              <a:defRPr sz="2800"/>
            </a:lvl8pPr>
            <a:lvl9pPr marL="4114800" lvl="8" indent="-406400" algn="ctr">
              <a:spcBef>
                <a:spcPts val="0"/>
              </a:spcBef>
              <a:spcAft>
                <a:spcPts val="0"/>
              </a:spcAft>
              <a:buSzPts val="2800"/>
              <a:buChar char="■"/>
              <a:defRPr sz="2800"/>
            </a:lvl9pPr>
          </a:lstStyle>
          <a:p>
            <a:endParaRPr/>
          </a:p>
        </p:txBody>
      </p:sp>
      <p:sp>
        <p:nvSpPr>
          <p:cNvPr id="45" name="Google Shape;45;p12"/>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6"/>
        <p:cNvGrpSpPr/>
        <p:nvPr/>
      </p:nvGrpSpPr>
      <p:grpSpPr>
        <a:xfrm>
          <a:off x="0" y="0"/>
          <a:ext cx="0" cy="0"/>
          <a:chOff x="0" y="0"/>
          <a:chExt cx="0" cy="0"/>
        </a:xfrm>
      </p:grpSpPr>
      <p:sp>
        <p:nvSpPr>
          <p:cNvPr id="47" name="Google Shape;47;p13"/>
          <p:cNvSpPr txBox="1">
            <a:spLocks noGrp="1"/>
          </p:cNvSpPr>
          <p:nvPr>
            <p:ph type="sldNum" idx="12"/>
          </p:nvPr>
        </p:nvSpPr>
        <p:spPr>
          <a:xfrm>
            <a:off x="19416049" y="9499145"/>
            <a:ext cx="1257600" cy="801600"/>
          </a:xfrm>
          <a:prstGeom prst="rect">
            <a:avLst/>
          </a:prstGeom>
        </p:spPr>
        <p:txBody>
          <a:bodyPr spcFirstLastPara="1" wrap="square" lIns="182850" tIns="182850" rIns="182850" bIns="18285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FC71C"/>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19609296" y="9675622"/>
            <a:ext cx="1257600" cy="802200"/>
          </a:xfrm>
          <a:prstGeom prst="rect">
            <a:avLst/>
          </a:prstGeom>
          <a:noFill/>
          <a:ln>
            <a:noFill/>
          </a:ln>
        </p:spPr>
        <p:txBody>
          <a:bodyPr spcFirstLastPara="1" wrap="square" lIns="182850" tIns="182850" rIns="182850" bIns="182850" anchor="t" anchorCtr="0">
            <a:noAutofit/>
          </a:bodyPr>
          <a:lstStyle>
            <a:lvl1pPr lvl="0" algn="r">
              <a:buNone/>
              <a:defRPr sz="2600">
                <a:solidFill>
                  <a:schemeClr val="tx1"/>
                </a:solidFill>
              </a:defRPr>
            </a:lvl1pPr>
            <a:lvl2pPr lvl="1" algn="r">
              <a:buNone/>
              <a:defRPr sz="2600">
                <a:solidFill>
                  <a:schemeClr val="tx1"/>
                </a:solidFill>
              </a:defRPr>
            </a:lvl2pPr>
            <a:lvl3pPr lvl="2" algn="r">
              <a:buNone/>
              <a:defRPr sz="2600">
                <a:solidFill>
                  <a:schemeClr val="tx1"/>
                </a:solidFill>
              </a:defRPr>
            </a:lvl3pPr>
            <a:lvl4pPr lvl="3" algn="r">
              <a:buNone/>
              <a:defRPr sz="2600">
                <a:solidFill>
                  <a:schemeClr val="tx1"/>
                </a:solidFill>
              </a:defRPr>
            </a:lvl4pPr>
            <a:lvl5pPr lvl="4" algn="r">
              <a:buNone/>
              <a:defRPr sz="2600">
                <a:solidFill>
                  <a:schemeClr val="tx1"/>
                </a:solidFill>
              </a:defRPr>
            </a:lvl5pPr>
            <a:lvl6pPr lvl="5" algn="r">
              <a:buNone/>
              <a:defRPr sz="2600">
                <a:solidFill>
                  <a:schemeClr val="tx1"/>
                </a:solidFill>
              </a:defRPr>
            </a:lvl6pPr>
            <a:lvl7pPr lvl="6" algn="r">
              <a:buNone/>
              <a:defRPr sz="2600">
                <a:solidFill>
                  <a:schemeClr val="tx1"/>
                </a:solidFill>
              </a:defRPr>
            </a:lvl7pPr>
            <a:lvl8pPr lvl="7" algn="r">
              <a:buNone/>
              <a:defRPr sz="2600">
                <a:solidFill>
                  <a:schemeClr val="tx1"/>
                </a:solidFill>
              </a:defRPr>
            </a:lvl8pPr>
            <a:lvl9pPr lvl="8" algn="r">
              <a:buNone/>
              <a:defRPr sz="2600">
                <a:solidFill>
                  <a:schemeClr val="tx1"/>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littleinventors.or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littleinventors.org/book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hyperlink" Target="http://www.youtube.com/watch?v=TpqU06v1qT8" TargetMode="Externa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pic>
        <p:nvPicPr>
          <p:cNvPr id="52" name="Google Shape;52;p14"/>
          <p:cNvPicPr preferRelativeResize="0"/>
          <p:nvPr/>
        </p:nvPicPr>
        <p:blipFill>
          <a:blip r:embed="rId3">
            <a:alphaModFix/>
          </a:blip>
          <a:stretch>
            <a:fillRect/>
          </a:stretch>
        </p:blipFill>
        <p:spPr>
          <a:xfrm>
            <a:off x="2891100" y="526713"/>
            <a:ext cx="14467701" cy="9645124"/>
          </a:xfrm>
          <a:prstGeom prst="rect">
            <a:avLst/>
          </a:prstGeom>
          <a:noFill/>
          <a:ln>
            <a:noFill/>
          </a:ln>
        </p:spPr>
      </p:pic>
      <p:pic>
        <p:nvPicPr>
          <p:cNvPr id="53" name="Google Shape;53;p14"/>
          <p:cNvPicPr preferRelativeResize="0"/>
          <p:nvPr/>
        </p:nvPicPr>
        <p:blipFill>
          <a:blip r:embed="rId4">
            <a:alphaModFix/>
          </a:blip>
          <a:stretch>
            <a:fillRect/>
          </a:stretch>
        </p:blipFill>
        <p:spPr>
          <a:xfrm>
            <a:off x="16761997" y="416200"/>
            <a:ext cx="3901876" cy="16559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
        <p:cNvGrpSpPr/>
        <p:nvPr/>
      </p:nvGrpSpPr>
      <p:grpSpPr>
        <a:xfrm>
          <a:off x="0" y="0"/>
          <a:ext cx="0" cy="0"/>
          <a:chOff x="0" y="0"/>
          <a:chExt cx="0" cy="0"/>
        </a:xfrm>
      </p:grpSpPr>
      <p:sp>
        <p:nvSpPr>
          <p:cNvPr id="58" name="Google Shape;58;p15"/>
          <p:cNvSpPr txBox="1"/>
          <p:nvPr/>
        </p:nvSpPr>
        <p:spPr>
          <a:xfrm>
            <a:off x="6236975" y="643484"/>
            <a:ext cx="14165700" cy="3000000"/>
          </a:xfrm>
          <a:prstGeom prst="rect">
            <a:avLst/>
          </a:prstGeom>
          <a:noFill/>
          <a:ln>
            <a:noFill/>
          </a:ln>
        </p:spPr>
        <p:txBody>
          <a:bodyPr spcFirstLastPara="1" wrap="square" lIns="91425" tIns="91425" rIns="91425" bIns="91425" anchor="t" anchorCtr="0">
            <a:noAutofit/>
          </a:bodyPr>
          <a:lstStyle/>
          <a:p>
            <a:pPr marL="38100" marR="38100" lvl="0" indent="0" algn="l" rtl="0">
              <a:lnSpc>
                <a:spcPct val="140000"/>
              </a:lnSpc>
              <a:spcBef>
                <a:spcPts val="1400"/>
              </a:spcBef>
              <a:spcAft>
                <a:spcPts val="0"/>
              </a:spcAft>
              <a:buNone/>
            </a:pPr>
            <a:r>
              <a:rPr lang="en" sz="3600" b="1">
                <a:solidFill>
                  <a:schemeClr val="dk1"/>
                </a:solidFill>
              </a:rPr>
              <a:t>I’m Dominic Wilcox, the Chief Inventor at Little Inventors and...</a:t>
            </a:r>
            <a:endParaRPr sz="3600" b="1">
              <a:solidFill>
                <a:schemeClr val="dk1"/>
              </a:solidFill>
            </a:endParaRPr>
          </a:p>
          <a:p>
            <a:pPr marL="0" marR="38100" lvl="0" indent="0" algn="l" rtl="0">
              <a:lnSpc>
                <a:spcPct val="140000"/>
              </a:lnSpc>
              <a:spcBef>
                <a:spcPts val="1400"/>
              </a:spcBef>
              <a:spcAft>
                <a:spcPts val="0"/>
              </a:spcAft>
              <a:buNone/>
            </a:pPr>
            <a:r>
              <a:rPr lang="en" sz="3600" b="1">
                <a:solidFill>
                  <a:schemeClr val="dk1"/>
                </a:solidFill>
              </a:rPr>
              <a:t>I challenge you!</a:t>
            </a:r>
            <a:endParaRPr sz="3600" b="1">
              <a:solidFill>
                <a:schemeClr val="dk1"/>
              </a:solidFill>
            </a:endParaRPr>
          </a:p>
          <a:p>
            <a:pPr marL="38100" marR="38100" lvl="0" indent="0" algn="l" rtl="0">
              <a:lnSpc>
                <a:spcPct val="140000"/>
              </a:lnSpc>
              <a:spcBef>
                <a:spcPts val="1400"/>
              </a:spcBef>
              <a:spcAft>
                <a:spcPts val="0"/>
              </a:spcAft>
              <a:buNone/>
            </a:pPr>
            <a:r>
              <a:rPr lang="en" sz="3000">
                <a:solidFill>
                  <a:schemeClr val="dk1"/>
                </a:solidFill>
              </a:rPr>
              <a:t>I know a lot of you will now be at home and we want to make sure those brains of yours are kept busy during this time. I present to you, the </a:t>
            </a:r>
            <a:r>
              <a:rPr lang="en" sz="3000" b="1">
                <a:solidFill>
                  <a:schemeClr val="dk1"/>
                </a:solidFill>
              </a:rPr>
              <a:t>Little Inventors Daily Challenge!</a:t>
            </a:r>
            <a:endParaRPr sz="3000" b="1">
              <a:solidFill>
                <a:schemeClr val="dk1"/>
              </a:solidFill>
            </a:endParaRPr>
          </a:p>
          <a:p>
            <a:pPr marL="0" marR="38100" lvl="0" indent="0" algn="l" rtl="0">
              <a:lnSpc>
                <a:spcPct val="140000"/>
              </a:lnSpc>
              <a:spcBef>
                <a:spcPts val="1400"/>
              </a:spcBef>
              <a:spcAft>
                <a:spcPts val="0"/>
              </a:spcAft>
              <a:buNone/>
            </a:pPr>
            <a:r>
              <a:rPr lang="en" sz="3000">
                <a:solidFill>
                  <a:schemeClr val="dk1"/>
                </a:solidFill>
              </a:rPr>
              <a:t>Here are </a:t>
            </a:r>
            <a:r>
              <a:rPr lang="en" sz="3000" b="1">
                <a:solidFill>
                  <a:schemeClr val="dk1"/>
                </a:solidFill>
              </a:rPr>
              <a:t>my first 15 challenges</a:t>
            </a:r>
            <a:r>
              <a:rPr lang="en" sz="3000">
                <a:solidFill>
                  <a:schemeClr val="dk1"/>
                </a:solidFill>
              </a:rPr>
              <a:t> in one place - you could do one, two or all of them if you want! There are challenges that deal with all sorts of problems, some serious and some just good fun.  There will be more soon!</a:t>
            </a:r>
            <a:endParaRPr sz="3000">
              <a:solidFill>
                <a:schemeClr val="dk1"/>
              </a:solidFill>
            </a:endParaRPr>
          </a:p>
          <a:p>
            <a:pPr marL="0" marR="38100" lvl="0" indent="0" algn="l" rtl="0">
              <a:lnSpc>
                <a:spcPct val="140000"/>
              </a:lnSpc>
              <a:spcBef>
                <a:spcPts val="1400"/>
              </a:spcBef>
              <a:spcAft>
                <a:spcPts val="0"/>
              </a:spcAft>
              <a:buNone/>
            </a:pPr>
            <a:r>
              <a:rPr lang="en" sz="3000">
                <a:solidFill>
                  <a:schemeClr val="dk1"/>
                </a:solidFill>
              </a:rPr>
              <a:t>Whatever challenge you take, we would love to see it! So upload it to </a:t>
            </a:r>
            <a:r>
              <a:rPr lang="en" sz="3000" b="1">
                <a:highlight>
                  <a:srgbClr val="F8C013"/>
                </a:highlight>
                <a:uFill>
                  <a:noFill/>
                </a:uFill>
                <a:hlinkClick r:id="rId3"/>
              </a:rPr>
              <a:t>littleinventors.org</a:t>
            </a:r>
            <a:r>
              <a:rPr lang="en" sz="3000">
                <a:solidFill>
                  <a:schemeClr val="dk1"/>
                </a:solidFill>
              </a:rPr>
              <a:t> or share it on our social media with tag</a:t>
            </a:r>
            <a:r>
              <a:rPr lang="en" sz="3000" b="1">
                <a:solidFill>
                  <a:schemeClr val="dk1"/>
                </a:solidFill>
              </a:rPr>
              <a:t> #timeforcreativity.</a:t>
            </a:r>
            <a:endParaRPr sz="3000" b="1">
              <a:solidFill>
                <a:schemeClr val="dk1"/>
              </a:solidFill>
            </a:endParaRPr>
          </a:p>
          <a:p>
            <a:pPr marL="38100" marR="38100" lvl="0" indent="0" algn="l" rtl="0">
              <a:lnSpc>
                <a:spcPct val="140000"/>
              </a:lnSpc>
              <a:spcBef>
                <a:spcPts val="1400"/>
              </a:spcBef>
              <a:spcAft>
                <a:spcPts val="0"/>
              </a:spcAft>
              <a:buNone/>
            </a:pPr>
            <a:r>
              <a:rPr lang="en" sz="3000">
                <a:solidFill>
                  <a:srgbClr val="171717"/>
                </a:solidFill>
                <a:highlight>
                  <a:srgbClr val="FFFFFF"/>
                </a:highlight>
              </a:rPr>
              <a:t>We will choose our favourite invention every week and the winner will receive their own copy of </a:t>
            </a:r>
            <a:r>
              <a:rPr lang="en" sz="3000">
                <a:solidFill>
                  <a:srgbClr val="171717"/>
                </a:solidFill>
                <a:highlight>
                  <a:srgbClr val="F8C013"/>
                </a:highlight>
                <a:uFill>
                  <a:noFill/>
                </a:uFill>
                <a:hlinkClick r:id="rId4"/>
              </a:rPr>
              <a:t>the Little Inventors Handbook</a:t>
            </a:r>
            <a:r>
              <a:rPr lang="en" sz="3000">
                <a:solidFill>
                  <a:srgbClr val="171717"/>
                </a:solidFill>
                <a:highlight>
                  <a:srgbClr val="FFFFFF"/>
                </a:highlight>
              </a:rPr>
              <a:t> to keep the ideas flowing!</a:t>
            </a:r>
            <a:endParaRPr sz="3000">
              <a:solidFill>
                <a:srgbClr val="171717"/>
              </a:solidFill>
              <a:highlight>
                <a:srgbClr val="FFFFFF"/>
              </a:highlight>
            </a:endParaRPr>
          </a:p>
          <a:p>
            <a:pPr marL="0" lvl="0" indent="0" algn="l" rtl="0">
              <a:lnSpc>
                <a:spcPct val="115000"/>
              </a:lnSpc>
              <a:spcBef>
                <a:spcPts val="1400"/>
              </a:spcBef>
              <a:spcAft>
                <a:spcPts val="0"/>
              </a:spcAft>
              <a:buNone/>
            </a:pPr>
            <a:endParaRPr sz="1100">
              <a:solidFill>
                <a:schemeClr val="dk1"/>
              </a:solidFill>
            </a:endParaRPr>
          </a:p>
          <a:p>
            <a:pPr marL="0" marR="38100" lvl="0" indent="0" algn="l" rtl="0">
              <a:lnSpc>
                <a:spcPct val="140000"/>
              </a:lnSpc>
              <a:spcBef>
                <a:spcPts val="1400"/>
              </a:spcBef>
              <a:spcAft>
                <a:spcPts val="0"/>
              </a:spcAft>
              <a:buNone/>
            </a:pPr>
            <a:endParaRPr sz="3000">
              <a:solidFill>
                <a:schemeClr val="dk1"/>
              </a:solidFill>
            </a:endParaRPr>
          </a:p>
        </p:txBody>
      </p:sp>
      <p:pic>
        <p:nvPicPr>
          <p:cNvPr id="59" name="Google Shape;59;p15"/>
          <p:cNvPicPr preferRelativeResize="0"/>
          <p:nvPr/>
        </p:nvPicPr>
        <p:blipFill rotWithShape="1">
          <a:blip r:embed="rId5">
            <a:alphaModFix/>
          </a:blip>
          <a:srcRect l="51641" r="13096" b="58470"/>
          <a:stretch/>
        </p:blipFill>
        <p:spPr>
          <a:xfrm>
            <a:off x="170175" y="-375774"/>
            <a:ext cx="6534902" cy="76963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63"/>
        <p:cNvGrpSpPr/>
        <p:nvPr/>
      </p:nvGrpSpPr>
      <p:grpSpPr>
        <a:xfrm>
          <a:off x="0" y="0"/>
          <a:ext cx="0" cy="0"/>
          <a:chOff x="0" y="0"/>
          <a:chExt cx="0" cy="0"/>
        </a:xfrm>
      </p:grpSpPr>
      <p:sp>
        <p:nvSpPr>
          <p:cNvPr id="64" name="Google Shape;64;p16"/>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65" name="Google Shape;65;p16"/>
          <p:cNvSpPr txBox="1"/>
          <p:nvPr/>
        </p:nvSpPr>
        <p:spPr>
          <a:xfrm>
            <a:off x="10643725" y="2723100"/>
            <a:ext cx="9639000" cy="5814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1000">
                <a:latin typeface="Amatic SC"/>
                <a:ea typeface="Amatic SC"/>
                <a:cs typeface="Amatic SC"/>
                <a:sym typeface="Amatic SC"/>
              </a:rPr>
              <a:t>Draw an invention </a:t>
            </a:r>
            <a:endParaRPr sz="11000">
              <a:latin typeface="Amatic SC"/>
              <a:ea typeface="Amatic SC"/>
              <a:cs typeface="Amatic SC"/>
              <a:sym typeface="Amatic SC"/>
            </a:endParaRPr>
          </a:p>
          <a:p>
            <a:pPr marL="0" lvl="0" indent="0" algn="ctr" rtl="0">
              <a:spcBef>
                <a:spcPts val="0"/>
              </a:spcBef>
              <a:spcAft>
                <a:spcPts val="0"/>
              </a:spcAft>
              <a:buNone/>
            </a:pPr>
            <a:r>
              <a:rPr lang="en" sz="11000">
                <a:latin typeface="Amatic SC"/>
                <a:ea typeface="Amatic SC"/>
                <a:cs typeface="Amatic SC"/>
                <a:sym typeface="Amatic SC"/>
              </a:rPr>
              <a:t>to keep people two metres apart</a:t>
            </a:r>
            <a:endParaRPr sz="11000">
              <a:latin typeface="Amatic SC"/>
              <a:ea typeface="Amatic SC"/>
              <a:cs typeface="Amatic SC"/>
              <a:sym typeface="Amatic SC"/>
            </a:endParaRPr>
          </a:p>
        </p:txBody>
      </p:sp>
      <p:pic>
        <p:nvPicPr>
          <p:cNvPr id="66" name="Google Shape;66;p16"/>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pic>
        <p:nvPicPr>
          <p:cNvPr id="67" name="Google Shape;67;p16"/>
          <p:cNvPicPr preferRelativeResize="0"/>
          <p:nvPr/>
        </p:nvPicPr>
        <p:blipFill rotWithShape="1">
          <a:blip r:embed="rId4">
            <a:alphaModFix/>
          </a:blip>
          <a:srcRect/>
          <a:stretch/>
        </p:blipFill>
        <p:spPr>
          <a:xfrm>
            <a:off x="9944100" y="8118850"/>
            <a:ext cx="10993248" cy="1964750"/>
          </a:xfrm>
          <a:prstGeom prst="rect">
            <a:avLst/>
          </a:prstGeom>
          <a:noFill/>
          <a:ln>
            <a:noFill/>
          </a:ln>
        </p:spPr>
      </p:pic>
      <p:sp>
        <p:nvSpPr>
          <p:cNvPr id="68" name="Google Shape;68;p16"/>
          <p:cNvSpPr/>
          <p:nvPr/>
        </p:nvSpPr>
        <p:spPr>
          <a:xfrm>
            <a:off x="150" y="9531900"/>
            <a:ext cx="9867600" cy="9456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69" name="Google Shape;69;p16"/>
          <p:cNvSpPr txBox="1"/>
          <p:nvPr/>
        </p:nvSpPr>
        <p:spPr>
          <a:xfrm>
            <a:off x="322100" y="9531900"/>
            <a:ext cx="10594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3600">
                <a:latin typeface="Doppio One"/>
                <a:ea typeface="Doppio One"/>
                <a:cs typeface="Doppio One"/>
                <a:sym typeface="Doppio One"/>
              </a:rPr>
              <a:t>Idea by Dominic Wilcox</a:t>
            </a:r>
            <a:endParaRPr sz="3600">
              <a:latin typeface="Doppio One"/>
              <a:ea typeface="Doppio One"/>
              <a:cs typeface="Doppio One"/>
              <a:sym typeface="Doppio One"/>
            </a:endParaRPr>
          </a:p>
        </p:txBody>
      </p:sp>
      <p:pic>
        <p:nvPicPr>
          <p:cNvPr id="70" name="Google Shape;70;p16"/>
          <p:cNvPicPr preferRelativeResize="0"/>
          <p:nvPr/>
        </p:nvPicPr>
        <p:blipFill>
          <a:blip r:embed="rId5">
            <a:alphaModFix/>
          </a:blip>
          <a:stretch>
            <a:fillRect/>
          </a:stretch>
        </p:blipFill>
        <p:spPr>
          <a:xfrm>
            <a:off x="322100" y="437493"/>
            <a:ext cx="9369801" cy="8792507"/>
          </a:xfrm>
          <a:prstGeom prst="rect">
            <a:avLst/>
          </a:prstGeom>
          <a:noFill/>
          <a:ln>
            <a:noFill/>
          </a:ln>
        </p:spPr>
      </p:pic>
      <p:sp>
        <p:nvSpPr>
          <p:cNvPr id="71" name="Google Shape;71;p16"/>
          <p:cNvSpPr txBox="1"/>
          <p:nvPr/>
        </p:nvSpPr>
        <p:spPr>
          <a:xfrm>
            <a:off x="129771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72" name="Google Shape;72;p16"/>
          <p:cNvSpPr txBox="1">
            <a:spLocks noGrp="1"/>
          </p:cNvSpPr>
          <p:nvPr>
            <p:ph type="sldNum" idx="12"/>
          </p:nvPr>
        </p:nvSpPr>
        <p:spPr>
          <a:xfrm>
            <a:off x="169804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1</a:t>
            </a:r>
            <a:endParaRPr sz="4200">
              <a:latin typeface="Doppio One"/>
              <a:ea typeface="Doppio One"/>
              <a:cs typeface="Doppio One"/>
              <a:sym typeface="Doppio One"/>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76"/>
        <p:cNvGrpSpPr/>
        <p:nvPr/>
      </p:nvGrpSpPr>
      <p:grpSpPr>
        <a:xfrm>
          <a:off x="0" y="0"/>
          <a:ext cx="0" cy="0"/>
          <a:chOff x="0" y="0"/>
          <a:chExt cx="0" cy="0"/>
        </a:xfrm>
      </p:grpSpPr>
      <p:sp>
        <p:nvSpPr>
          <p:cNvPr id="77" name="Google Shape;77;p17"/>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pic>
        <p:nvPicPr>
          <p:cNvPr id="78" name="Google Shape;78;p17"/>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pic>
        <p:nvPicPr>
          <p:cNvPr id="79" name="Google Shape;79;p17"/>
          <p:cNvPicPr preferRelativeResize="0"/>
          <p:nvPr/>
        </p:nvPicPr>
        <p:blipFill rotWithShape="1">
          <a:blip r:embed="rId4">
            <a:alphaModFix/>
          </a:blip>
          <a:srcRect/>
          <a:stretch/>
        </p:blipFill>
        <p:spPr>
          <a:xfrm>
            <a:off x="9944100" y="8118850"/>
            <a:ext cx="10993248" cy="1964750"/>
          </a:xfrm>
          <a:prstGeom prst="rect">
            <a:avLst/>
          </a:prstGeom>
          <a:noFill/>
          <a:ln>
            <a:noFill/>
          </a:ln>
        </p:spPr>
      </p:pic>
      <p:sp>
        <p:nvSpPr>
          <p:cNvPr id="80" name="Google Shape;80;p17"/>
          <p:cNvSpPr/>
          <p:nvPr/>
        </p:nvSpPr>
        <p:spPr>
          <a:xfrm>
            <a:off x="150" y="9531900"/>
            <a:ext cx="9867600" cy="9456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81" name="Google Shape;81;p17"/>
          <p:cNvSpPr txBox="1"/>
          <p:nvPr/>
        </p:nvSpPr>
        <p:spPr>
          <a:xfrm>
            <a:off x="322100" y="9531900"/>
            <a:ext cx="10594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endParaRPr sz="3600">
              <a:latin typeface="Doppio One"/>
              <a:ea typeface="Doppio One"/>
              <a:cs typeface="Doppio One"/>
              <a:sym typeface="Doppio One"/>
            </a:endParaRPr>
          </a:p>
        </p:txBody>
      </p:sp>
      <p:sp>
        <p:nvSpPr>
          <p:cNvPr id="82" name="Google Shape;82;p17"/>
          <p:cNvSpPr txBox="1"/>
          <p:nvPr/>
        </p:nvSpPr>
        <p:spPr>
          <a:xfrm>
            <a:off x="10024225" y="3290750"/>
            <a:ext cx="10833000" cy="62964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Clr>
                <a:schemeClr val="dk1"/>
              </a:buClr>
              <a:buSzPts val="2200"/>
              <a:buFont typeface="Arial"/>
              <a:buNone/>
            </a:pPr>
            <a:r>
              <a:rPr lang="en" sz="8600">
                <a:solidFill>
                  <a:schemeClr val="dk1"/>
                </a:solidFill>
                <a:latin typeface="Amatic SC"/>
                <a:ea typeface="Amatic SC"/>
                <a:cs typeface="Amatic SC"/>
                <a:sym typeface="Amatic SC"/>
              </a:rPr>
              <a:t>Imagine a secret door in your home that leads to a magical place. Draw the door and the place</a:t>
            </a:r>
            <a:endParaRPr sz="8600">
              <a:solidFill>
                <a:schemeClr val="dk1"/>
              </a:solidFill>
              <a:latin typeface="Amatic SC"/>
              <a:ea typeface="Amatic SC"/>
              <a:cs typeface="Amatic SC"/>
              <a:sym typeface="Amatic SC"/>
            </a:endParaRPr>
          </a:p>
          <a:p>
            <a:pPr marL="0" lvl="0" indent="0" algn="l" rtl="0">
              <a:spcBef>
                <a:spcPts val="0"/>
              </a:spcBef>
              <a:spcAft>
                <a:spcPts val="0"/>
              </a:spcAft>
              <a:buNone/>
            </a:pPr>
            <a:endParaRPr sz="2800"/>
          </a:p>
        </p:txBody>
      </p:sp>
      <p:pic>
        <p:nvPicPr>
          <p:cNvPr id="83" name="Google Shape;83;p17"/>
          <p:cNvPicPr preferRelativeResize="0"/>
          <p:nvPr/>
        </p:nvPicPr>
        <p:blipFill rotWithShape="1">
          <a:blip r:embed="rId5">
            <a:alphaModFix/>
          </a:blip>
          <a:srcRect r="2997"/>
          <a:stretch/>
        </p:blipFill>
        <p:spPr>
          <a:xfrm>
            <a:off x="150" y="0"/>
            <a:ext cx="9867600" cy="10477200"/>
          </a:xfrm>
          <a:prstGeom prst="rect">
            <a:avLst/>
          </a:prstGeom>
          <a:noFill/>
          <a:ln>
            <a:noFill/>
          </a:ln>
        </p:spPr>
      </p:pic>
      <p:sp>
        <p:nvSpPr>
          <p:cNvPr id="84" name="Google Shape;84;p17"/>
          <p:cNvSpPr txBox="1"/>
          <p:nvPr/>
        </p:nvSpPr>
        <p:spPr>
          <a:xfrm>
            <a:off x="129771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85" name="Google Shape;85;p17"/>
          <p:cNvSpPr txBox="1">
            <a:spLocks noGrp="1"/>
          </p:cNvSpPr>
          <p:nvPr>
            <p:ph type="sldNum" idx="12"/>
          </p:nvPr>
        </p:nvSpPr>
        <p:spPr>
          <a:xfrm>
            <a:off x="169804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2</a:t>
            </a:r>
            <a:endParaRPr sz="4200">
              <a:latin typeface="Doppio One"/>
              <a:ea typeface="Doppio One"/>
              <a:cs typeface="Doppio One"/>
              <a:sym typeface="Doppio One"/>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89"/>
        <p:cNvGrpSpPr/>
        <p:nvPr/>
      </p:nvGrpSpPr>
      <p:grpSpPr>
        <a:xfrm>
          <a:off x="0" y="0"/>
          <a:ext cx="0" cy="0"/>
          <a:chOff x="0" y="0"/>
          <a:chExt cx="0" cy="0"/>
        </a:xfrm>
      </p:grpSpPr>
      <p:sp>
        <p:nvSpPr>
          <p:cNvPr id="90" name="Google Shape;90;p18"/>
          <p:cNvSpPr/>
          <p:nvPr/>
        </p:nvSpPr>
        <p:spPr>
          <a:xfrm>
            <a:off x="150" y="0"/>
            <a:ext cx="968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91" name="Google Shape;91;p18"/>
          <p:cNvSpPr txBox="1"/>
          <p:nvPr/>
        </p:nvSpPr>
        <p:spPr>
          <a:xfrm>
            <a:off x="9687750" y="2761200"/>
            <a:ext cx="112494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1000">
                <a:latin typeface="Amatic SC"/>
                <a:ea typeface="Amatic SC"/>
                <a:cs typeface="Amatic SC"/>
                <a:sym typeface="Amatic SC"/>
              </a:rPr>
              <a:t>Draw magic sweets and draw or write what </a:t>
            </a:r>
            <a:endParaRPr sz="11000">
              <a:latin typeface="Amatic SC"/>
              <a:ea typeface="Amatic SC"/>
              <a:cs typeface="Amatic SC"/>
              <a:sym typeface="Amatic SC"/>
            </a:endParaRPr>
          </a:p>
          <a:p>
            <a:pPr marL="0" lvl="0" indent="0" algn="ctr" rtl="0">
              <a:spcBef>
                <a:spcPts val="0"/>
              </a:spcBef>
              <a:spcAft>
                <a:spcPts val="0"/>
              </a:spcAft>
              <a:buNone/>
            </a:pPr>
            <a:r>
              <a:rPr lang="en" sz="11000">
                <a:latin typeface="Amatic SC"/>
                <a:ea typeface="Amatic SC"/>
                <a:cs typeface="Amatic SC"/>
                <a:sym typeface="Amatic SC"/>
              </a:rPr>
              <a:t>happens if you eat them</a:t>
            </a:r>
            <a:endParaRPr sz="11000">
              <a:latin typeface="Amatic SC"/>
              <a:ea typeface="Amatic SC"/>
              <a:cs typeface="Amatic SC"/>
              <a:sym typeface="Amatic SC"/>
            </a:endParaRPr>
          </a:p>
          <a:p>
            <a:pPr marL="0" lvl="0" indent="0" algn="ctr" rtl="0">
              <a:spcBef>
                <a:spcPts val="0"/>
              </a:spcBef>
              <a:spcAft>
                <a:spcPts val="0"/>
              </a:spcAft>
              <a:buNone/>
            </a:pPr>
            <a:r>
              <a:rPr lang="en" sz="12000">
                <a:latin typeface="Amatic SC"/>
                <a:ea typeface="Amatic SC"/>
                <a:cs typeface="Amatic SC"/>
                <a:sym typeface="Amatic SC"/>
              </a:rPr>
              <a:t> </a:t>
            </a:r>
            <a:endParaRPr sz="12000">
              <a:latin typeface="Amatic SC"/>
              <a:ea typeface="Amatic SC"/>
              <a:cs typeface="Amatic SC"/>
              <a:sym typeface="Amatic SC"/>
            </a:endParaRPr>
          </a:p>
        </p:txBody>
      </p:sp>
      <p:pic>
        <p:nvPicPr>
          <p:cNvPr id="92" name="Google Shape;92;p18"/>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sp>
        <p:nvSpPr>
          <p:cNvPr id="93" name="Google Shape;93;p18"/>
          <p:cNvSpPr txBox="1"/>
          <p:nvPr/>
        </p:nvSpPr>
        <p:spPr>
          <a:xfrm>
            <a:off x="322100" y="8731800"/>
            <a:ext cx="8632200" cy="1965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endParaRPr sz="3600">
              <a:latin typeface="Doppio One"/>
              <a:ea typeface="Doppio One"/>
              <a:cs typeface="Doppio One"/>
              <a:sym typeface="Doppio One"/>
            </a:endParaRPr>
          </a:p>
        </p:txBody>
      </p:sp>
      <p:pic>
        <p:nvPicPr>
          <p:cNvPr id="94" name="Google Shape;94;p18"/>
          <p:cNvPicPr preferRelativeResize="0"/>
          <p:nvPr/>
        </p:nvPicPr>
        <p:blipFill rotWithShape="1">
          <a:blip r:embed="rId4">
            <a:alphaModFix/>
          </a:blip>
          <a:srcRect/>
          <a:stretch/>
        </p:blipFill>
        <p:spPr>
          <a:xfrm>
            <a:off x="9944100" y="8118850"/>
            <a:ext cx="10993248" cy="1964750"/>
          </a:xfrm>
          <a:prstGeom prst="rect">
            <a:avLst/>
          </a:prstGeom>
          <a:noFill/>
          <a:ln>
            <a:noFill/>
          </a:ln>
        </p:spPr>
      </p:pic>
      <p:pic>
        <p:nvPicPr>
          <p:cNvPr id="95" name="Google Shape;95;p18"/>
          <p:cNvPicPr preferRelativeResize="0"/>
          <p:nvPr/>
        </p:nvPicPr>
        <p:blipFill>
          <a:blip r:embed="rId5">
            <a:alphaModFix/>
          </a:blip>
          <a:stretch>
            <a:fillRect/>
          </a:stretch>
        </p:blipFill>
        <p:spPr>
          <a:xfrm>
            <a:off x="1458981" y="1394200"/>
            <a:ext cx="7074750" cy="7546400"/>
          </a:xfrm>
          <a:prstGeom prst="rect">
            <a:avLst/>
          </a:prstGeom>
          <a:noFill/>
          <a:ln>
            <a:noFill/>
          </a:ln>
        </p:spPr>
      </p:pic>
      <p:sp>
        <p:nvSpPr>
          <p:cNvPr id="96" name="Google Shape;96;p18"/>
          <p:cNvSpPr txBox="1"/>
          <p:nvPr/>
        </p:nvSpPr>
        <p:spPr>
          <a:xfrm>
            <a:off x="129771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97" name="Google Shape;97;p18"/>
          <p:cNvSpPr txBox="1">
            <a:spLocks noGrp="1"/>
          </p:cNvSpPr>
          <p:nvPr>
            <p:ph type="sldNum" idx="12"/>
          </p:nvPr>
        </p:nvSpPr>
        <p:spPr>
          <a:xfrm>
            <a:off x="169804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3</a:t>
            </a:r>
            <a:endParaRPr sz="4200">
              <a:latin typeface="Doppio One"/>
              <a:ea typeface="Doppio One"/>
              <a:cs typeface="Doppio One"/>
              <a:sym typeface="Doppio One"/>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01"/>
        <p:cNvGrpSpPr/>
        <p:nvPr/>
      </p:nvGrpSpPr>
      <p:grpSpPr>
        <a:xfrm>
          <a:off x="0" y="0"/>
          <a:ext cx="0" cy="0"/>
          <a:chOff x="0" y="0"/>
          <a:chExt cx="0" cy="0"/>
        </a:xfrm>
      </p:grpSpPr>
      <p:sp>
        <p:nvSpPr>
          <p:cNvPr id="102" name="Google Shape;102;p19"/>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03" name="Google Shape;103;p19"/>
          <p:cNvSpPr txBox="1"/>
          <p:nvPr/>
        </p:nvSpPr>
        <p:spPr>
          <a:xfrm>
            <a:off x="10459100" y="2723100"/>
            <a:ext cx="9639000" cy="5814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1000">
                <a:latin typeface="Amatic SC"/>
                <a:ea typeface="Amatic SC"/>
                <a:cs typeface="Amatic SC"/>
                <a:sym typeface="Amatic SC"/>
              </a:rPr>
              <a:t>Draw yourself doing the  job you want to do in 20 years time</a:t>
            </a:r>
            <a:endParaRPr sz="11000">
              <a:latin typeface="Amatic SC"/>
              <a:ea typeface="Amatic SC"/>
              <a:cs typeface="Amatic SC"/>
              <a:sym typeface="Amatic SC"/>
            </a:endParaRPr>
          </a:p>
        </p:txBody>
      </p:sp>
      <p:pic>
        <p:nvPicPr>
          <p:cNvPr id="104" name="Google Shape;104;p19"/>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pic>
        <p:nvPicPr>
          <p:cNvPr id="105" name="Google Shape;105;p19"/>
          <p:cNvPicPr preferRelativeResize="0"/>
          <p:nvPr/>
        </p:nvPicPr>
        <p:blipFill rotWithShape="1">
          <a:blip r:embed="rId4">
            <a:alphaModFix/>
          </a:blip>
          <a:srcRect/>
          <a:stretch/>
        </p:blipFill>
        <p:spPr>
          <a:xfrm>
            <a:off x="9944100" y="8118850"/>
            <a:ext cx="10993248" cy="1964750"/>
          </a:xfrm>
          <a:prstGeom prst="rect">
            <a:avLst/>
          </a:prstGeom>
          <a:noFill/>
          <a:ln>
            <a:noFill/>
          </a:ln>
        </p:spPr>
      </p:pic>
      <p:sp>
        <p:nvSpPr>
          <p:cNvPr id="106" name="Google Shape;106;p19"/>
          <p:cNvSpPr/>
          <p:nvPr/>
        </p:nvSpPr>
        <p:spPr>
          <a:xfrm>
            <a:off x="150" y="9531900"/>
            <a:ext cx="9867600" cy="9456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07" name="Google Shape;107;p19"/>
          <p:cNvSpPr txBox="1"/>
          <p:nvPr/>
        </p:nvSpPr>
        <p:spPr>
          <a:xfrm>
            <a:off x="322100" y="9531900"/>
            <a:ext cx="10594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endParaRPr sz="3600">
              <a:latin typeface="Doppio One"/>
              <a:ea typeface="Doppio One"/>
              <a:cs typeface="Doppio One"/>
              <a:sym typeface="Doppio One"/>
            </a:endParaRPr>
          </a:p>
        </p:txBody>
      </p:sp>
      <p:sp>
        <p:nvSpPr>
          <p:cNvPr id="108" name="Google Shape;108;p19"/>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09" name="Google Shape;109;p19"/>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4</a:t>
            </a:r>
            <a:endParaRPr sz="4200">
              <a:latin typeface="Doppio One"/>
              <a:ea typeface="Doppio One"/>
              <a:cs typeface="Doppio One"/>
              <a:sym typeface="Doppio One"/>
            </a:endParaRPr>
          </a:p>
        </p:txBody>
      </p:sp>
      <p:pic>
        <p:nvPicPr>
          <p:cNvPr id="110" name="Google Shape;110;p19"/>
          <p:cNvPicPr preferRelativeResize="0"/>
          <p:nvPr/>
        </p:nvPicPr>
        <p:blipFill>
          <a:blip r:embed="rId5">
            <a:alphaModFix/>
          </a:blip>
          <a:stretch>
            <a:fillRect/>
          </a:stretch>
        </p:blipFill>
        <p:spPr>
          <a:xfrm>
            <a:off x="436400" y="652250"/>
            <a:ext cx="9431348" cy="943134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14"/>
        <p:cNvGrpSpPr/>
        <p:nvPr/>
      </p:nvGrpSpPr>
      <p:grpSpPr>
        <a:xfrm>
          <a:off x="0" y="0"/>
          <a:ext cx="0" cy="0"/>
          <a:chOff x="0" y="0"/>
          <a:chExt cx="0" cy="0"/>
        </a:xfrm>
      </p:grpSpPr>
      <p:sp>
        <p:nvSpPr>
          <p:cNvPr id="115" name="Google Shape;115;p20"/>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16" name="Google Shape;116;p20"/>
          <p:cNvSpPr txBox="1"/>
          <p:nvPr/>
        </p:nvSpPr>
        <p:spPr>
          <a:xfrm>
            <a:off x="10459100" y="3104100"/>
            <a:ext cx="9639000" cy="5814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Clr>
                <a:schemeClr val="dk1"/>
              </a:buClr>
              <a:buSzPts val="1100"/>
              <a:buFont typeface="Arial"/>
              <a:buNone/>
            </a:pPr>
            <a:r>
              <a:rPr lang="en" sz="9600">
                <a:solidFill>
                  <a:schemeClr val="dk1"/>
                </a:solidFill>
                <a:latin typeface="Amatic SC"/>
                <a:ea typeface="Amatic SC"/>
                <a:cs typeface="Amatic SC"/>
                <a:sym typeface="Amatic SC"/>
              </a:rPr>
              <a:t>Draw or make something creative to say thank you to the doctors and nurses</a:t>
            </a:r>
            <a:endParaRPr sz="9600">
              <a:latin typeface="Amatic SC"/>
              <a:ea typeface="Amatic SC"/>
              <a:cs typeface="Amatic SC"/>
              <a:sym typeface="Amatic SC"/>
            </a:endParaRPr>
          </a:p>
        </p:txBody>
      </p:sp>
      <p:pic>
        <p:nvPicPr>
          <p:cNvPr id="117" name="Google Shape;117;p20"/>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pic>
        <p:nvPicPr>
          <p:cNvPr id="118" name="Google Shape;118;p20"/>
          <p:cNvPicPr preferRelativeResize="0"/>
          <p:nvPr/>
        </p:nvPicPr>
        <p:blipFill rotWithShape="1">
          <a:blip r:embed="rId4">
            <a:alphaModFix/>
          </a:blip>
          <a:srcRect/>
          <a:stretch/>
        </p:blipFill>
        <p:spPr>
          <a:xfrm>
            <a:off x="9944100" y="8118850"/>
            <a:ext cx="10993248" cy="1964750"/>
          </a:xfrm>
          <a:prstGeom prst="rect">
            <a:avLst/>
          </a:prstGeom>
          <a:noFill/>
          <a:ln>
            <a:noFill/>
          </a:ln>
        </p:spPr>
      </p:pic>
      <p:sp>
        <p:nvSpPr>
          <p:cNvPr id="119" name="Google Shape;119;p20"/>
          <p:cNvSpPr/>
          <p:nvPr/>
        </p:nvSpPr>
        <p:spPr>
          <a:xfrm>
            <a:off x="150" y="9531900"/>
            <a:ext cx="9867600" cy="9456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20" name="Google Shape;120;p20"/>
          <p:cNvSpPr txBox="1"/>
          <p:nvPr/>
        </p:nvSpPr>
        <p:spPr>
          <a:xfrm>
            <a:off x="322100" y="9531900"/>
            <a:ext cx="10594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endParaRPr sz="3600">
              <a:latin typeface="Doppio One"/>
              <a:ea typeface="Doppio One"/>
              <a:cs typeface="Doppio One"/>
              <a:sym typeface="Doppio One"/>
            </a:endParaRPr>
          </a:p>
        </p:txBody>
      </p:sp>
      <p:sp>
        <p:nvSpPr>
          <p:cNvPr id="121" name="Google Shape;121;p20"/>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22" name="Google Shape;122;p20"/>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5</a:t>
            </a:r>
            <a:endParaRPr sz="4200">
              <a:latin typeface="Doppio One"/>
              <a:ea typeface="Doppio One"/>
              <a:cs typeface="Doppio One"/>
              <a:sym typeface="Doppio One"/>
            </a:endParaRPr>
          </a:p>
        </p:txBody>
      </p:sp>
      <p:pic>
        <p:nvPicPr>
          <p:cNvPr id="123" name="Google Shape;123;p20"/>
          <p:cNvPicPr preferRelativeResize="0"/>
          <p:nvPr/>
        </p:nvPicPr>
        <p:blipFill rotWithShape="1">
          <a:blip r:embed="rId5">
            <a:alphaModFix/>
          </a:blip>
          <a:srcRect l="903" r="893"/>
          <a:stretch/>
        </p:blipFill>
        <p:spPr>
          <a:xfrm>
            <a:off x="433125" y="655300"/>
            <a:ext cx="9001650" cy="916659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27"/>
        <p:cNvGrpSpPr/>
        <p:nvPr/>
      </p:nvGrpSpPr>
      <p:grpSpPr>
        <a:xfrm>
          <a:off x="0" y="0"/>
          <a:ext cx="0" cy="0"/>
          <a:chOff x="0" y="0"/>
          <a:chExt cx="0" cy="0"/>
        </a:xfrm>
      </p:grpSpPr>
      <p:sp>
        <p:nvSpPr>
          <p:cNvPr id="128" name="Google Shape;128;p21"/>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29" name="Google Shape;129;p21"/>
          <p:cNvSpPr txBox="1"/>
          <p:nvPr/>
        </p:nvSpPr>
        <p:spPr>
          <a:xfrm>
            <a:off x="10143625" y="3300300"/>
            <a:ext cx="10594200" cy="5265000"/>
          </a:xfrm>
          <a:prstGeom prst="rect">
            <a:avLst/>
          </a:prstGeom>
          <a:noFill/>
          <a:ln>
            <a:noFill/>
          </a:ln>
        </p:spPr>
        <p:txBody>
          <a:bodyPr spcFirstLastPara="1" wrap="square" lIns="182850" tIns="182850" rIns="182850" bIns="182850" anchor="t" anchorCtr="0">
            <a:noAutofit/>
          </a:bodyPr>
          <a:lstStyle/>
          <a:p>
            <a:pPr marL="0" lvl="0" indent="0" algn="ctr" rtl="0">
              <a:lnSpc>
                <a:spcPct val="90000"/>
              </a:lnSpc>
              <a:spcBef>
                <a:spcPts val="0"/>
              </a:spcBef>
              <a:spcAft>
                <a:spcPts val="0"/>
              </a:spcAft>
              <a:buNone/>
            </a:pPr>
            <a:r>
              <a:rPr lang="en" sz="9600">
                <a:latin typeface="Amatic SC"/>
                <a:ea typeface="Amatic SC"/>
                <a:cs typeface="Amatic SC"/>
                <a:sym typeface="Amatic SC"/>
              </a:rPr>
              <a:t>Draw a robotic arm that helps you do something amazing, useful or fun</a:t>
            </a:r>
            <a:endParaRPr sz="9600">
              <a:latin typeface="Amatic SC"/>
              <a:ea typeface="Amatic SC"/>
              <a:cs typeface="Amatic SC"/>
              <a:sym typeface="Amatic SC"/>
            </a:endParaRPr>
          </a:p>
          <a:p>
            <a:pPr marL="0" lvl="0" indent="0" algn="ctr" rtl="0">
              <a:spcBef>
                <a:spcPts val="0"/>
              </a:spcBef>
              <a:spcAft>
                <a:spcPts val="0"/>
              </a:spcAft>
              <a:buNone/>
            </a:pPr>
            <a:r>
              <a:rPr lang="en" sz="12000">
                <a:latin typeface="Amatic SC"/>
                <a:ea typeface="Amatic SC"/>
                <a:cs typeface="Amatic SC"/>
                <a:sym typeface="Amatic SC"/>
              </a:rPr>
              <a:t> </a:t>
            </a:r>
            <a:endParaRPr sz="12000">
              <a:latin typeface="Amatic SC"/>
              <a:ea typeface="Amatic SC"/>
              <a:cs typeface="Amatic SC"/>
              <a:sym typeface="Amatic SC"/>
            </a:endParaRPr>
          </a:p>
        </p:txBody>
      </p:sp>
      <p:sp>
        <p:nvSpPr>
          <p:cNvPr id="130" name="Google Shape;130;p21"/>
          <p:cNvSpPr txBox="1"/>
          <p:nvPr/>
        </p:nvSpPr>
        <p:spPr>
          <a:xfrm>
            <a:off x="322100" y="9531900"/>
            <a:ext cx="10594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3600">
                <a:latin typeface="Doppio One"/>
                <a:ea typeface="Doppio One"/>
                <a:cs typeface="Doppio One"/>
                <a:sym typeface="Doppio One"/>
              </a:rPr>
              <a:t>‘Helping Hand’ Finlay, Age 9, UAE</a:t>
            </a:r>
            <a:endParaRPr sz="3600">
              <a:latin typeface="Doppio One"/>
              <a:ea typeface="Doppio One"/>
              <a:cs typeface="Doppio One"/>
              <a:sym typeface="Doppio One"/>
            </a:endParaRPr>
          </a:p>
        </p:txBody>
      </p:sp>
      <p:pic>
        <p:nvPicPr>
          <p:cNvPr id="131" name="Google Shape;131;p21"/>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pic>
        <p:nvPicPr>
          <p:cNvPr id="132" name="Google Shape;132;p21"/>
          <p:cNvPicPr preferRelativeResize="0"/>
          <p:nvPr/>
        </p:nvPicPr>
        <p:blipFill rotWithShape="1">
          <a:blip r:embed="rId4">
            <a:alphaModFix/>
          </a:blip>
          <a:srcRect/>
          <a:stretch/>
        </p:blipFill>
        <p:spPr>
          <a:xfrm>
            <a:off x="9944100" y="8118850"/>
            <a:ext cx="10993248" cy="1964750"/>
          </a:xfrm>
          <a:prstGeom prst="rect">
            <a:avLst/>
          </a:prstGeom>
          <a:noFill/>
          <a:ln>
            <a:noFill/>
          </a:ln>
        </p:spPr>
      </p:pic>
      <p:pic>
        <p:nvPicPr>
          <p:cNvPr id="133" name="Google Shape;133;p21"/>
          <p:cNvPicPr preferRelativeResize="0"/>
          <p:nvPr/>
        </p:nvPicPr>
        <p:blipFill>
          <a:blip r:embed="rId5">
            <a:alphaModFix/>
          </a:blip>
          <a:stretch>
            <a:fillRect/>
          </a:stretch>
        </p:blipFill>
        <p:spPr>
          <a:xfrm>
            <a:off x="313850" y="0"/>
            <a:ext cx="9064837" cy="9531900"/>
          </a:xfrm>
          <a:prstGeom prst="rect">
            <a:avLst/>
          </a:prstGeom>
          <a:noFill/>
          <a:ln>
            <a:noFill/>
          </a:ln>
        </p:spPr>
      </p:pic>
      <p:sp>
        <p:nvSpPr>
          <p:cNvPr id="134" name="Google Shape;134;p21"/>
          <p:cNvSpPr txBox="1"/>
          <p:nvPr/>
        </p:nvSpPr>
        <p:spPr>
          <a:xfrm>
            <a:off x="129771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35" name="Google Shape;135;p21"/>
          <p:cNvSpPr txBox="1">
            <a:spLocks noGrp="1"/>
          </p:cNvSpPr>
          <p:nvPr>
            <p:ph type="sldNum" idx="12"/>
          </p:nvPr>
        </p:nvSpPr>
        <p:spPr>
          <a:xfrm>
            <a:off x="169804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#6</a:t>
            </a:r>
            <a:endParaRPr sz="4200">
              <a:latin typeface="Doppio One"/>
              <a:ea typeface="Doppio One"/>
              <a:cs typeface="Doppio One"/>
              <a:sym typeface="Doppio One"/>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39"/>
        <p:cNvGrpSpPr/>
        <p:nvPr/>
      </p:nvGrpSpPr>
      <p:grpSpPr>
        <a:xfrm>
          <a:off x="0" y="0"/>
          <a:ext cx="0" cy="0"/>
          <a:chOff x="0" y="0"/>
          <a:chExt cx="0" cy="0"/>
        </a:xfrm>
      </p:grpSpPr>
      <p:sp>
        <p:nvSpPr>
          <p:cNvPr id="140" name="Google Shape;140;p22"/>
          <p:cNvSpPr/>
          <p:nvPr/>
        </p:nvSpPr>
        <p:spPr>
          <a:xfrm>
            <a:off x="150" y="0"/>
            <a:ext cx="968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41" name="Google Shape;141;p22"/>
          <p:cNvSpPr txBox="1"/>
          <p:nvPr/>
        </p:nvSpPr>
        <p:spPr>
          <a:xfrm>
            <a:off x="9687750" y="2913600"/>
            <a:ext cx="112494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1000">
                <a:latin typeface="Amatic SC"/>
                <a:ea typeface="Amatic SC"/>
                <a:cs typeface="Amatic SC"/>
                <a:sym typeface="Amatic SC"/>
              </a:rPr>
              <a:t>Draw a ‘SUPER CHAIR’ to </a:t>
            </a:r>
            <a:endParaRPr sz="11000">
              <a:latin typeface="Amatic SC"/>
              <a:ea typeface="Amatic SC"/>
              <a:cs typeface="Amatic SC"/>
              <a:sym typeface="Amatic SC"/>
            </a:endParaRPr>
          </a:p>
          <a:p>
            <a:pPr marL="0" lvl="0" indent="0" algn="ctr" rtl="0">
              <a:spcBef>
                <a:spcPts val="0"/>
              </a:spcBef>
              <a:spcAft>
                <a:spcPts val="0"/>
              </a:spcAft>
              <a:buNone/>
            </a:pPr>
            <a:r>
              <a:rPr lang="en" sz="11000">
                <a:latin typeface="Amatic SC"/>
                <a:ea typeface="Amatic SC"/>
                <a:cs typeface="Amatic SC"/>
                <a:sym typeface="Amatic SC"/>
              </a:rPr>
              <a:t>help an older person</a:t>
            </a:r>
            <a:endParaRPr sz="11000">
              <a:latin typeface="Amatic SC"/>
              <a:ea typeface="Amatic SC"/>
              <a:cs typeface="Amatic SC"/>
              <a:sym typeface="Amatic SC"/>
            </a:endParaRPr>
          </a:p>
          <a:p>
            <a:pPr marL="0" lvl="0" indent="0" algn="ctr" rtl="0">
              <a:spcBef>
                <a:spcPts val="0"/>
              </a:spcBef>
              <a:spcAft>
                <a:spcPts val="0"/>
              </a:spcAft>
              <a:buNone/>
            </a:pPr>
            <a:r>
              <a:rPr lang="en" sz="11000">
                <a:latin typeface="Amatic SC"/>
                <a:ea typeface="Amatic SC"/>
                <a:cs typeface="Amatic SC"/>
                <a:sym typeface="Amatic SC"/>
              </a:rPr>
              <a:t>FLY, SWIM or have FUN</a:t>
            </a:r>
            <a:endParaRPr sz="11000">
              <a:latin typeface="Amatic SC"/>
              <a:ea typeface="Amatic SC"/>
              <a:cs typeface="Amatic SC"/>
              <a:sym typeface="Amatic SC"/>
            </a:endParaRPr>
          </a:p>
          <a:p>
            <a:pPr marL="0" lvl="0" indent="0" algn="ctr" rtl="0">
              <a:spcBef>
                <a:spcPts val="0"/>
              </a:spcBef>
              <a:spcAft>
                <a:spcPts val="0"/>
              </a:spcAft>
              <a:buNone/>
            </a:pPr>
            <a:r>
              <a:rPr lang="en" sz="12000">
                <a:latin typeface="Amatic SC"/>
                <a:ea typeface="Amatic SC"/>
                <a:cs typeface="Amatic SC"/>
                <a:sym typeface="Amatic SC"/>
              </a:rPr>
              <a:t> </a:t>
            </a:r>
            <a:endParaRPr sz="12000">
              <a:latin typeface="Amatic SC"/>
              <a:ea typeface="Amatic SC"/>
              <a:cs typeface="Amatic SC"/>
              <a:sym typeface="Amatic SC"/>
            </a:endParaRPr>
          </a:p>
        </p:txBody>
      </p:sp>
      <p:pic>
        <p:nvPicPr>
          <p:cNvPr id="142" name="Google Shape;142;p22"/>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sp>
        <p:nvSpPr>
          <p:cNvPr id="143" name="Google Shape;143;p22"/>
          <p:cNvSpPr txBox="1"/>
          <p:nvPr/>
        </p:nvSpPr>
        <p:spPr>
          <a:xfrm>
            <a:off x="322100" y="8731800"/>
            <a:ext cx="8632200" cy="1965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endParaRPr sz="3600">
              <a:latin typeface="Doppio One"/>
              <a:ea typeface="Doppio One"/>
              <a:cs typeface="Doppio One"/>
              <a:sym typeface="Doppio One"/>
            </a:endParaRPr>
          </a:p>
        </p:txBody>
      </p:sp>
      <p:pic>
        <p:nvPicPr>
          <p:cNvPr id="144" name="Google Shape;144;p22"/>
          <p:cNvPicPr preferRelativeResize="0"/>
          <p:nvPr/>
        </p:nvPicPr>
        <p:blipFill rotWithShape="1">
          <a:blip r:embed="rId4">
            <a:alphaModFix/>
          </a:blip>
          <a:srcRect/>
          <a:stretch/>
        </p:blipFill>
        <p:spPr>
          <a:xfrm>
            <a:off x="9944100" y="8118850"/>
            <a:ext cx="10993248" cy="1964750"/>
          </a:xfrm>
          <a:prstGeom prst="rect">
            <a:avLst/>
          </a:prstGeom>
          <a:noFill/>
          <a:ln>
            <a:noFill/>
          </a:ln>
        </p:spPr>
      </p:pic>
      <p:pic>
        <p:nvPicPr>
          <p:cNvPr id="145" name="Google Shape;145;p22"/>
          <p:cNvPicPr preferRelativeResize="0"/>
          <p:nvPr/>
        </p:nvPicPr>
        <p:blipFill>
          <a:blip r:embed="rId5">
            <a:alphaModFix/>
          </a:blip>
          <a:stretch>
            <a:fillRect/>
          </a:stretch>
        </p:blipFill>
        <p:spPr>
          <a:xfrm>
            <a:off x="504950" y="1499500"/>
            <a:ext cx="8954294" cy="6210435"/>
          </a:xfrm>
          <a:prstGeom prst="rect">
            <a:avLst/>
          </a:prstGeom>
          <a:noFill/>
          <a:ln>
            <a:noFill/>
          </a:ln>
        </p:spPr>
      </p:pic>
      <p:sp>
        <p:nvSpPr>
          <p:cNvPr id="146" name="Google Shape;146;p22"/>
          <p:cNvSpPr txBox="1"/>
          <p:nvPr/>
        </p:nvSpPr>
        <p:spPr>
          <a:xfrm>
            <a:off x="129771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47" name="Google Shape;147;p22"/>
          <p:cNvSpPr txBox="1">
            <a:spLocks noGrp="1"/>
          </p:cNvSpPr>
          <p:nvPr>
            <p:ph type="sldNum" idx="12"/>
          </p:nvPr>
        </p:nvSpPr>
        <p:spPr>
          <a:xfrm>
            <a:off x="169804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7</a:t>
            </a:r>
            <a:endParaRPr sz="4200">
              <a:latin typeface="Doppio One"/>
              <a:ea typeface="Doppio One"/>
              <a:cs typeface="Doppio One"/>
              <a:sym typeface="Doppio One"/>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51"/>
        <p:cNvGrpSpPr/>
        <p:nvPr/>
      </p:nvGrpSpPr>
      <p:grpSpPr>
        <a:xfrm>
          <a:off x="0" y="0"/>
          <a:ext cx="0" cy="0"/>
          <a:chOff x="0" y="0"/>
          <a:chExt cx="0" cy="0"/>
        </a:xfrm>
      </p:grpSpPr>
      <p:sp>
        <p:nvSpPr>
          <p:cNvPr id="152" name="Google Shape;152;p23"/>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53" name="Google Shape;153;p23"/>
          <p:cNvSpPr txBox="1"/>
          <p:nvPr/>
        </p:nvSpPr>
        <p:spPr>
          <a:xfrm>
            <a:off x="10209025" y="3071700"/>
            <a:ext cx="10124700" cy="5265000"/>
          </a:xfrm>
          <a:prstGeom prst="rect">
            <a:avLst/>
          </a:prstGeom>
          <a:noFill/>
          <a:ln>
            <a:noFill/>
          </a:ln>
        </p:spPr>
        <p:txBody>
          <a:bodyPr spcFirstLastPara="1" wrap="square" lIns="182850" tIns="182850" rIns="182850" bIns="182850" anchor="t" anchorCtr="0">
            <a:noAutofit/>
          </a:bodyPr>
          <a:lstStyle/>
          <a:p>
            <a:pPr marL="0" lvl="0" indent="0" algn="ctr" rtl="0">
              <a:lnSpc>
                <a:spcPct val="90000"/>
              </a:lnSpc>
              <a:spcBef>
                <a:spcPts val="0"/>
              </a:spcBef>
              <a:spcAft>
                <a:spcPts val="0"/>
              </a:spcAft>
              <a:buNone/>
            </a:pPr>
            <a:r>
              <a:rPr lang="en" sz="8500">
                <a:latin typeface="Amatic SC"/>
                <a:ea typeface="Amatic SC"/>
                <a:cs typeface="Amatic SC"/>
                <a:sym typeface="Amatic SC"/>
              </a:rPr>
              <a:t>Make an animal or creature from BATH FOAM and draw things made only </a:t>
            </a:r>
            <a:endParaRPr sz="8500">
              <a:latin typeface="Amatic SC"/>
              <a:ea typeface="Amatic SC"/>
              <a:cs typeface="Amatic SC"/>
              <a:sym typeface="Amatic SC"/>
            </a:endParaRPr>
          </a:p>
          <a:p>
            <a:pPr marL="0" lvl="0" indent="0" algn="ctr" rtl="0">
              <a:lnSpc>
                <a:spcPct val="90000"/>
              </a:lnSpc>
              <a:spcBef>
                <a:spcPts val="0"/>
              </a:spcBef>
              <a:spcAft>
                <a:spcPts val="0"/>
              </a:spcAft>
              <a:buNone/>
            </a:pPr>
            <a:r>
              <a:rPr lang="en" sz="8500">
                <a:latin typeface="Amatic SC"/>
                <a:ea typeface="Amatic SC"/>
                <a:cs typeface="Amatic SC"/>
                <a:sym typeface="Amatic SC"/>
              </a:rPr>
              <a:t>of BUBBLES</a:t>
            </a:r>
            <a:r>
              <a:rPr lang="en" sz="9600">
                <a:latin typeface="Amatic SC"/>
                <a:ea typeface="Amatic SC"/>
                <a:cs typeface="Amatic SC"/>
                <a:sym typeface="Amatic SC"/>
              </a:rPr>
              <a:t> </a:t>
            </a:r>
            <a:endParaRPr sz="9600">
              <a:latin typeface="Amatic SC"/>
              <a:ea typeface="Amatic SC"/>
              <a:cs typeface="Amatic SC"/>
              <a:sym typeface="Amatic SC"/>
            </a:endParaRPr>
          </a:p>
        </p:txBody>
      </p:sp>
      <p:pic>
        <p:nvPicPr>
          <p:cNvPr id="154" name="Google Shape;154;p23"/>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pic>
        <p:nvPicPr>
          <p:cNvPr id="155" name="Google Shape;155;p23"/>
          <p:cNvPicPr preferRelativeResize="0"/>
          <p:nvPr/>
        </p:nvPicPr>
        <p:blipFill rotWithShape="1">
          <a:blip r:embed="rId4">
            <a:alphaModFix/>
          </a:blip>
          <a:srcRect/>
          <a:stretch/>
        </p:blipFill>
        <p:spPr>
          <a:xfrm>
            <a:off x="9944100" y="8118850"/>
            <a:ext cx="10993248" cy="1964750"/>
          </a:xfrm>
          <a:prstGeom prst="rect">
            <a:avLst/>
          </a:prstGeom>
          <a:noFill/>
          <a:ln>
            <a:noFill/>
          </a:ln>
        </p:spPr>
      </p:pic>
      <p:pic>
        <p:nvPicPr>
          <p:cNvPr id="156" name="Google Shape;156;p23"/>
          <p:cNvPicPr preferRelativeResize="0"/>
          <p:nvPr/>
        </p:nvPicPr>
        <p:blipFill>
          <a:blip r:embed="rId5">
            <a:alphaModFix/>
          </a:blip>
          <a:stretch>
            <a:fillRect/>
          </a:stretch>
        </p:blipFill>
        <p:spPr>
          <a:xfrm>
            <a:off x="150" y="0"/>
            <a:ext cx="9867600" cy="9867600"/>
          </a:xfrm>
          <a:prstGeom prst="rect">
            <a:avLst/>
          </a:prstGeom>
          <a:noFill/>
          <a:ln>
            <a:noFill/>
          </a:ln>
        </p:spPr>
      </p:pic>
      <p:sp>
        <p:nvSpPr>
          <p:cNvPr id="157" name="Google Shape;157;p23"/>
          <p:cNvSpPr/>
          <p:nvPr/>
        </p:nvSpPr>
        <p:spPr>
          <a:xfrm>
            <a:off x="150" y="9531900"/>
            <a:ext cx="9867600" cy="9456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58" name="Google Shape;158;p23"/>
          <p:cNvSpPr txBox="1"/>
          <p:nvPr/>
        </p:nvSpPr>
        <p:spPr>
          <a:xfrm>
            <a:off x="474500" y="9531900"/>
            <a:ext cx="10594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3600">
                <a:latin typeface="Doppio One"/>
                <a:ea typeface="Doppio One"/>
                <a:cs typeface="Doppio One"/>
                <a:sym typeface="Doppio One"/>
              </a:rPr>
              <a:t>‘Foam Bath Dog’ by Dominic Wilcox, 2009</a:t>
            </a:r>
            <a:endParaRPr sz="3600">
              <a:latin typeface="Doppio One"/>
              <a:ea typeface="Doppio One"/>
              <a:cs typeface="Doppio One"/>
              <a:sym typeface="Doppio One"/>
            </a:endParaRPr>
          </a:p>
        </p:txBody>
      </p:sp>
      <p:sp>
        <p:nvSpPr>
          <p:cNvPr id="159" name="Google Shape;159;p23"/>
          <p:cNvSpPr txBox="1"/>
          <p:nvPr/>
        </p:nvSpPr>
        <p:spPr>
          <a:xfrm>
            <a:off x="129771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60" name="Google Shape;160;p23"/>
          <p:cNvSpPr txBox="1">
            <a:spLocks noGrp="1"/>
          </p:cNvSpPr>
          <p:nvPr>
            <p:ph type="sldNum" idx="12"/>
          </p:nvPr>
        </p:nvSpPr>
        <p:spPr>
          <a:xfrm>
            <a:off x="169804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8</a:t>
            </a:r>
            <a:endParaRPr sz="4200">
              <a:latin typeface="Doppio One"/>
              <a:ea typeface="Doppio One"/>
              <a:cs typeface="Doppio One"/>
              <a:sym typeface="Doppio One"/>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64"/>
        <p:cNvGrpSpPr/>
        <p:nvPr/>
      </p:nvGrpSpPr>
      <p:grpSpPr>
        <a:xfrm>
          <a:off x="0" y="0"/>
          <a:ext cx="0" cy="0"/>
          <a:chOff x="0" y="0"/>
          <a:chExt cx="0" cy="0"/>
        </a:xfrm>
      </p:grpSpPr>
      <p:sp>
        <p:nvSpPr>
          <p:cNvPr id="165" name="Google Shape;165;p24"/>
          <p:cNvSpPr/>
          <p:nvPr/>
        </p:nvSpPr>
        <p:spPr>
          <a:xfrm>
            <a:off x="150" y="0"/>
            <a:ext cx="968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66" name="Google Shape;166;p24"/>
          <p:cNvSpPr txBox="1"/>
          <p:nvPr/>
        </p:nvSpPr>
        <p:spPr>
          <a:xfrm>
            <a:off x="9840150" y="3300300"/>
            <a:ext cx="111150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0800">
                <a:latin typeface="Amatic SC"/>
                <a:ea typeface="Amatic SC"/>
                <a:cs typeface="Amatic SC"/>
                <a:sym typeface="Amatic SC"/>
              </a:rPr>
              <a:t>Draw or make something to</a:t>
            </a:r>
            <a:r>
              <a:rPr lang="en" sz="10800">
                <a:solidFill>
                  <a:schemeClr val="dk1"/>
                </a:solidFill>
                <a:latin typeface="Amatic SC"/>
                <a:ea typeface="Amatic SC"/>
                <a:cs typeface="Amatic SC"/>
                <a:sym typeface="Amatic SC"/>
              </a:rPr>
              <a:t> </a:t>
            </a:r>
            <a:r>
              <a:rPr lang="en" sz="10800">
                <a:latin typeface="Amatic SC"/>
                <a:ea typeface="Amatic SC"/>
                <a:cs typeface="Amatic SC"/>
                <a:sym typeface="Amatic SC"/>
              </a:rPr>
              <a:t>help LONELY people </a:t>
            </a:r>
            <a:endParaRPr sz="10800">
              <a:latin typeface="Amatic SC"/>
              <a:ea typeface="Amatic SC"/>
              <a:cs typeface="Amatic SC"/>
              <a:sym typeface="Amatic SC"/>
            </a:endParaRPr>
          </a:p>
        </p:txBody>
      </p:sp>
      <p:pic>
        <p:nvPicPr>
          <p:cNvPr id="167" name="Google Shape;167;p24"/>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sp>
        <p:nvSpPr>
          <p:cNvPr id="168" name="Google Shape;168;p24"/>
          <p:cNvSpPr txBox="1"/>
          <p:nvPr/>
        </p:nvSpPr>
        <p:spPr>
          <a:xfrm>
            <a:off x="322100" y="8731800"/>
            <a:ext cx="8632200" cy="1965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endParaRPr sz="3600">
              <a:latin typeface="Doppio One"/>
              <a:ea typeface="Doppio One"/>
              <a:cs typeface="Doppio One"/>
              <a:sym typeface="Doppio One"/>
            </a:endParaRPr>
          </a:p>
        </p:txBody>
      </p:sp>
      <p:pic>
        <p:nvPicPr>
          <p:cNvPr id="169" name="Google Shape;169;p24"/>
          <p:cNvPicPr preferRelativeResize="0"/>
          <p:nvPr/>
        </p:nvPicPr>
        <p:blipFill rotWithShape="1">
          <a:blip r:embed="rId4">
            <a:alphaModFix/>
          </a:blip>
          <a:srcRect/>
          <a:stretch/>
        </p:blipFill>
        <p:spPr>
          <a:xfrm>
            <a:off x="9944100" y="8118850"/>
            <a:ext cx="10993248" cy="1964750"/>
          </a:xfrm>
          <a:prstGeom prst="rect">
            <a:avLst/>
          </a:prstGeom>
          <a:noFill/>
          <a:ln>
            <a:noFill/>
          </a:ln>
        </p:spPr>
      </p:pic>
      <p:pic>
        <p:nvPicPr>
          <p:cNvPr id="170" name="Google Shape;170;p24"/>
          <p:cNvPicPr preferRelativeResize="0"/>
          <p:nvPr/>
        </p:nvPicPr>
        <p:blipFill>
          <a:blip r:embed="rId5">
            <a:alphaModFix/>
          </a:blip>
          <a:stretch>
            <a:fillRect/>
          </a:stretch>
        </p:blipFill>
        <p:spPr>
          <a:xfrm>
            <a:off x="553050" y="1082600"/>
            <a:ext cx="9134700" cy="8311976"/>
          </a:xfrm>
          <a:prstGeom prst="rect">
            <a:avLst/>
          </a:prstGeom>
          <a:noFill/>
          <a:ln>
            <a:noFill/>
          </a:ln>
        </p:spPr>
      </p:pic>
      <p:sp>
        <p:nvSpPr>
          <p:cNvPr id="171" name="Google Shape;171;p24"/>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72" name="Google Shape;172;p24"/>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9</a:t>
            </a:r>
            <a:endParaRPr sz="4200">
              <a:latin typeface="Doppio One"/>
              <a:ea typeface="Doppio One"/>
              <a:cs typeface="Doppio One"/>
              <a:sym typeface="Doppio One"/>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76"/>
        <p:cNvGrpSpPr/>
        <p:nvPr/>
      </p:nvGrpSpPr>
      <p:grpSpPr>
        <a:xfrm>
          <a:off x="0" y="0"/>
          <a:ext cx="0" cy="0"/>
          <a:chOff x="0" y="0"/>
          <a:chExt cx="0" cy="0"/>
        </a:xfrm>
      </p:grpSpPr>
      <p:sp>
        <p:nvSpPr>
          <p:cNvPr id="177" name="Google Shape;177;p25"/>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pic>
        <p:nvPicPr>
          <p:cNvPr id="178" name="Google Shape;178;p25"/>
          <p:cNvPicPr preferRelativeResize="0"/>
          <p:nvPr/>
        </p:nvPicPr>
        <p:blipFill>
          <a:blip r:embed="rId3">
            <a:alphaModFix/>
          </a:blip>
          <a:stretch>
            <a:fillRect/>
          </a:stretch>
        </p:blipFill>
        <p:spPr>
          <a:xfrm>
            <a:off x="150" y="-984050"/>
            <a:ext cx="9867600" cy="9826533"/>
          </a:xfrm>
          <a:prstGeom prst="rect">
            <a:avLst/>
          </a:prstGeom>
          <a:noFill/>
          <a:ln>
            <a:noFill/>
          </a:ln>
        </p:spPr>
      </p:pic>
      <p:sp>
        <p:nvSpPr>
          <p:cNvPr id="179" name="Google Shape;179;p25"/>
          <p:cNvSpPr txBox="1"/>
          <p:nvPr/>
        </p:nvSpPr>
        <p:spPr>
          <a:xfrm>
            <a:off x="10031450" y="3485100"/>
            <a:ext cx="10594200" cy="5265000"/>
          </a:xfrm>
          <a:prstGeom prst="rect">
            <a:avLst/>
          </a:prstGeom>
          <a:noFill/>
          <a:ln>
            <a:noFill/>
          </a:ln>
        </p:spPr>
        <p:txBody>
          <a:bodyPr spcFirstLastPara="1" wrap="square" lIns="182850" tIns="182850" rIns="182850" bIns="182850" anchor="t" anchorCtr="0">
            <a:noAutofit/>
          </a:bodyPr>
          <a:lstStyle/>
          <a:p>
            <a:pPr marL="0" lvl="0" indent="0" algn="ctr" rtl="0">
              <a:lnSpc>
                <a:spcPct val="90000"/>
              </a:lnSpc>
              <a:spcBef>
                <a:spcPts val="0"/>
              </a:spcBef>
              <a:spcAft>
                <a:spcPts val="0"/>
              </a:spcAft>
              <a:buNone/>
            </a:pPr>
            <a:r>
              <a:rPr lang="en" sz="13000">
                <a:latin typeface="Amatic SC"/>
                <a:ea typeface="Amatic SC"/>
                <a:cs typeface="Amatic SC"/>
                <a:sym typeface="Amatic SC"/>
              </a:rPr>
              <a:t>Draw an invention for your teacher </a:t>
            </a:r>
            <a:endParaRPr sz="13000">
              <a:latin typeface="Amatic SC"/>
              <a:ea typeface="Amatic SC"/>
              <a:cs typeface="Amatic SC"/>
              <a:sym typeface="Amatic SC"/>
            </a:endParaRPr>
          </a:p>
        </p:txBody>
      </p:sp>
      <p:sp>
        <p:nvSpPr>
          <p:cNvPr id="180" name="Google Shape;180;p25"/>
          <p:cNvSpPr txBox="1"/>
          <p:nvPr/>
        </p:nvSpPr>
        <p:spPr>
          <a:xfrm>
            <a:off x="271125" y="8842475"/>
            <a:ext cx="10594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3600">
                <a:latin typeface="Doppio One"/>
                <a:ea typeface="Doppio One"/>
                <a:cs typeface="Doppio One"/>
                <a:sym typeface="Doppio One"/>
              </a:rPr>
              <a:t>‘Self Organiser’ idea by Sarah, age 10, UK</a:t>
            </a:r>
            <a:endParaRPr sz="3600">
              <a:latin typeface="Doppio One"/>
              <a:ea typeface="Doppio One"/>
              <a:cs typeface="Doppio One"/>
              <a:sym typeface="Doppio One"/>
            </a:endParaRPr>
          </a:p>
          <a:p>
            <a:pPr marL="0" lvl="0" indent="0" algn="l" rtl="0">
              <a:spcBef>
                <a:spcPts val="0"/>
              </a:spcBef>
              <a:spcAft>
                <a:spcPts val="0"/>
              </a:spcAft>
              <a:buNone/>
            </a:pPr>
            <a:r>
              <a:rPr lang="en" sz="3600">
                <a:latin typeface="Doppio One"/>
                <a:ea typeface="Doppio One"/>
                <a:cs typeface="Doppio One"/>
                <a:sym typeface="Doppio One"/>
              </a:rPr>
              <a:t>3D model by Matthias Moedl</a:t>
            </a:r>
            <a:endParaRPr sz="3600">
              <a:latin typeface="Doppio One"/>
              <a:ea typeface="Doppio One"/>
              <a:cs typeface="Doppio One"/>
              <a:sym typeface="Doppio One"/>
            </a:endParaRPr>
          </a:p>
        </p:txBody>
      </p:sp>
      <p:pic>
        <p:nvPicPr>
          <p:cNvPr id="181" name="Google Shape;181;p25"/>
          <p:cNvPicPr preferRelativeResize="0"/>
          <p:nvPr/>
        </p:nvPicPr>
        <p:blipFill rotWithShape="1">
          <a:blip r:embed="rId4">
            <a:alphaModFix/>
          </a:blip>
          <a:srcRect l="1748" b="-36948"/>
          <a:stretch/>
        </p:blipFill>
        <p:spPr>
          <a:xfrm>
            <a:off x="13173850" y="394600"/>
            <a:ext cx="4578756" cy="2861699"/>
          </a:xfrm>
          <a:prstGeom prst="rect">
            <a:avLst/>
          </a:prstGeom>
          <a:noFill/>
          <a:ln>
            <a:noFill/>
          </a:ln>
        </p:spPr>
      </p:pic>
      <p:pic>
        <p:nvPicPr>
          <p:cNvPr id="182" name="Google Shape;182;p25"/>
          <p:cNvPicPr preferRelativeResize="0"/>
          <p:nvPr/>
        </p:nvPicPr>
        <p:blipFill rotWithShape="1">
          <a:blip r:embed="rId5">
            <a:alphaModFix/>
          </a:blip>
          <a:srcRect/>
          <a:stretch/>
        </p:blipFill>
        <p:spPr>
          <a:xfrm>
            <a:off x="9944100" y="8118850"/>
            <a:ext cx="10993248" cy="1964750"/>
          </a:xfrm>
          <a:prstGeom prst="rect">
            <a:avLst/>
          </a:prstGeom>
          <a:noFill/>
          <a:ln>
            <a:noFill/>
          </a:ln>
        </p:spPr>
      </p:pic>
      <p:sp>
        <p:nvSpPr>
          <p:cNvPr id="183" name="Google Shape;183;p25"/>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84" name="Google Shape;184;p25"/>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10</a:t>
            </a:r>
            <a:endParaRPr sz="4200">
              <a:latin typeface="Doppio One"/>
              <a:ea typeface="Doppio One"/>
              <a:cs typeface="Doppio One"/>
              <a:sym typeface="Doppio One"/>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88"/>
        <p:cNvGrpSpPr/>
        <p:nvPr/>
      </p:nvGrpSpPr>
      <p:grpSpPr>
        <a:xfrm>
          <a:off x="0" y="0"/>
          <a:ext cx="0" cy="0"/>
          <a:chOff x="0" y="0"/>
          <a:chExt cx="0" cy="0"/>
        </a:xfrm>
      </p:grpSpPr>
      <p:sp>
        <p:nvSpPr>
          <p:cNvPr id="189" name="Google Shape;189;p26"/>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190" name="Google Shape;190;p26"/>
          <p:cNvSpPr txBox="1"/>
          <p:nvPr/>
        </p:nvSpPr>
        <p:spPr>
          <a:xfrm>
            <a:off x="9711175" y="3256300"/>
            <a:ext cx="113067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2000">
                <a:latin typeface="Amatic SC"/>
                <a:ea typeface="Amatic SC"/>
                <a:cs typeface="Amatic SC"/>
                <a:sym typeface="Amatic SC"/>
              </a:rPr>
              <a:t>Draw a machine to exercise a pet indoors</a:t>
            </a:r>
            <a:endParaRPr sz="12000">
              <a:latin typeface="Amatic SC"/>
              <a:ea typeface="Amatic SC"/>
              <a:cs typeface="Amatic SC"/>
              <a:sym typeface="Amatic SC"/>
            </a:endParaRPr>
          </a:p>
          <a:p>
            <a:pPr marL="0" lvl="0" indent="0" algn="ctr" rtl="0">
              <a:spcBef>
                <a:spcPts val="0"/>
              </a:spcBef>
              <a:spcAft>
                <a:spcPts val="0"/>
              </a:spcAft>
              <a:buNone/>
            </a:pPr>
            <a:r>
              <a:rPr lang="en" sz="12000">
                <a:latin typeface="Amatic SC"/>
                <a:ea typeface="Amatic SC"/>
                <a:cs typeface="Amatic SC"/>
                <a:sym typeface="Amatic SC"/>
              </a:rPr>
              <a:t> </a:t>
            </a:r>
            <a:endParaRPr sz="12000">
              <a:latin typeface="Amatic SC"/>
              <a:ea typeface="Amatic SC"/>
              <a:cs typeface="Amatic SC"/>
              <a:sym typeface="Amatic SC"/>
            </a:endParaRPr>
          </a:p>
        </p:txBody>
      </p:sp>
      <p:pic>
        <p:nvPicPr>
          <p:cNvPr id="191" name="Google Shape;191;p26"/>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pic>
        <p:nvPicPr>
          <p:cNvPr id="192" name="Google Shape;192;p26"/>
          <p:cNvPicPr preferRelativeResize="0"/>
          <p:nvPr/>
        </p:nvPicPr>
        <p:blipFill rotWithShape="1">
          <a:blip r:embed="rId4">
            <a:alphaModFix/>
          </a:blip>
          <a:srcRect/>
          <a:stretch/>
        </p:blipFill>
        <p:spPr>
          <a:xfrm>
            <a:off x="9944100" y="8118850"/>
            <a:ext cx="10993248" cy="1964750"/>
          </a:xfrm>
          <a:prstGeom prst="rect">
            <a:avLst/>
          </a:prstGeom>
          <a:noFill/>
          <a:ln>
            <a:noFill/>
          </a:ln>
        </p:spPr>
      </p:pic>
      <p:sp>
        <p:nvSpPr>
          <p:cNvPr id="193" name="Google Shape;193;p26"/>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194" name="Google Shape;194;p26"/>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#11</a:t>
            </a:r>
            <a:endParaRPr sz="4200">
              <a:latin typeface="Doppio One"/>
              <a:ea typeface="Doppio One"/>
              <a:cs typeface="Doppio One"/>
              <a:sym typeface="Doppio One"/>
            </a:endParaRPr>
          </a:p>
        </p:txBody>
      </p:sp>
      <p:pic>
        <p:nvPicPr>
          <p:cNvPr id="195" name="Google Shape;195;p26" descr="The Personless Dog Walker was invented by Bo, age 10 from London. &#10;&#10;This ingenious idea was brought to life by St Leger Miniaturists in the form of this delightful mechanical model!&#10;&#10;See more about this idea and how it was made - https://www.littleinventors.org/ideas/personless-dog-walker/details" title="Little Inventors: Personless Dog Walker - ideas made real">
            <a:hlinkClick r:id="rId5"/>
          </p:cNvPr>
          <p:cNvPicPr preferRelativeResize="0"/>
          <p:nvPr/>
        </p:nvPicPr>
        <p:blipFill>
          <a:blip r:embed="rId6">
            <a:alphaModFix/>
          </a:blip>
          <a:stretch>
            <a:fillRect/>
          </a:stretch>
        </p:blipFill>
        <p:spPr>
          <a:xfrm>
            <a:off x="77750" y="1600200"/>
            <a:ext cx="9790000" cy="7342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199"/>
        <p:cNvGrpSpPr/>
        <p:nvPr/>
      </p:nvGrpSpPr>
      <p:grpSpPr>
        <a:xfrm>
          <a:off x="0" y="0"/>
          <a:ext cx="0" cy="0"/>
          <a:chOff x="0" y="0"/>
          <a:chExt cx="0" cy="0"/>
        </a:xfrm>
      </p:grpSpPr>
      <p:sp>
        <p:nvSpPr>
          <p:cNvPr id="200" name="Google Shape;200;p27"/>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201" name="Google Shape;201;p27"/>
          <p:cNvSpPr txBox="1"/>
          <p:nvPr/>
        </p:nvSpPr>
        <p:spPr>
          <a:xfrm>
            <a:off x="10221025" y="2800500"/>
            <a:ext cx="104394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1000">
                <a:latin typeface="Amatic SC"/>
                <a:ea typeface="Amatic SC"/>
                <a:cs typeface="Amatic SC"/>
                <a:sym typeface="Amatic SC"/>
              </a:rPr>
              <a:t>Draw an invention to </a:t>
            </a:r>
            <a:endParaRPr sz="11000">
              <a:latin typeface="Amatic SC"/>
              <a:ea typeface="Amatic SC"/>
              <a:cs typeface="Amatic SC"/>
              <a:sym typeface="Amatic SC"/>
            </a:endParaRPr>
          </a:p>
          <a:p>
            <a:pPr marL="0" lvl="0" indent="0" algn="ctr" rtl="0">
              <a:spcBef>
                <a:spcPts val="0"/>
              </a:spcBef>
              <a:spcAft>
                <a:spcPts val="0"/>
              </a:spcAft>
              <a:buNone/>
            </a:pPr>
            <a:r>
              <a:rPr lang="en" sz="11000">
                <a:latin typeface="Amatic SC"/>
                <a:ea typeface="Amatic SC"/>
                <a:cs typeface="Amatic SC"/>
                <a:sym typeface="Amatic SC"/>
              </a:rPr>
              <a:t>brush your teeth </a:t>
            </a:r>
            <a:endParaRPr sz="11000">
              <a:latin typeface="Amatic SC"/>
              <a:ea typeface="Amatic SC"/>
              <a:cs typeface="Amatic SC"/>
              <a:sym typeface="Amatic SC"/>
            </a:endParaRPr>
          </a:p>
          <a:p>
            <a:pPr marL="0" lvl="0" indent="0" algn="ctr" rtl="0">
              <a:spcBef>
                <a:spcPts val="0"/>
              </a:spcBef>
              <a:spcAft>
                <a:spcPts val="0"/>
              </a:spcAft>
              <a:buNone/>
            </a:pPr>
            <a:r>
              <a:rPr lang="en" sz="11000">
                <a:latin typeface="Amatic SC"/>
                <a:ea typeface="Amatic SC"/>
                <a:cs typeface="Amatic SC"/>
                <a:sym typeface="Amatic SC"/>
              </a:rPr>
              <a:t>without a toothbrush</a:t>
            </a:r>
            <a:endParaRPr sz="11000">
              <a:latin typeface="Amatic SC"/>
              <a:ea typeface="Amatic SC"/>
              <a:cs typeface="Amatic SC"/>
              <a:sym typeface="Amatic SC"/>
            </a:endParaRPr>
          </a:p>
          <a:p>
            <a:pPr marL="0" lvl="0" indent="0" algn="ctr" rtl="0">
              <a:spcBef>
                <a:spcPts val="0"/>
              </a:spcBef>
              <a:spcAft>
                <a:spcPts val="0"/>
              </a:spcAft>
              <a:buNone/>
            </a:pPr>
            <a:r>
              <a:rPr lang="en" sz="12000">
                <a:latin typeface="Amatic SC"/>
                <a:ea typeface="Amatic SC"/>
                <a:cs typeface="Amatic SC"/>
                <a:sym typeface="Amatic SC"/>
              </a:rPr>
              <a:t> </a:t>
            </a:r>
            <a:endParaRPr sz="12000">
              <a:latin typeface="Amatic SC"/>
              <a:ea typeface="Amatic SC"/>
              <a:cs typeface="Amatic SC"/>
              <a:sym typeface="Amatic SC"/>
            </a:endParaRPr>
          </a:p>
        </p:txBody>
      </p:sp>
      <p:sp>
        <p:nvSpPr>
          <p:cNvPr id="202" name="Google Shape;202;p27"/>
          <p:cNvSpPr txBox="1"/>
          <p:nvPr/>
        </p:nvSpPr>
        <p:spPr>
          <a:xfrm>
            <a:off x="322100" y="9531900"/>
            <a:ext cx="8632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endParaRPr sz="3600">
              <a:latin typeface="Doppio One"/>
              <a:ea typeface="Doppio One"/>
              <a:cs typeface="Doppio One"/>
              <a:sym typeface="Doppio One"/>
            </a:endParaRPr>
          </a:p>
        </p:txBody>
      </p:sp>
      <p:pic>
        <p:nvPicPr>
          <p:cNvPr id="203" name="Google Shape;203;p27"/>
          <p:cNvPicPr preferRelativeResize="0"/>
          <p:nvPr/>
        </p:nvPicPr>
        <p:blipFill>
          <a:blip r:embed="rId3">
            <a:alphaModFix/>
          </a:blip>
          <a:stretch>
            <a:fillRect/>
          </a:stretch>
        </p:blipFill>
        <p:spPr>
          <a:xfrm>
            <a:off x="418225" y="2686150"/>
            <a:ext cx="8892675" cy="5410200"/>
          </a:xfrm>
          <a:prstGeom prst="rect">
            <a:avLst/>
          </a:prstGeom>
          <a:noFill/>
          <a:ln>
            <a:noFill/>
          </a:ln>
        </p:spPr>
      </p:pic>
      <p:pic>
        <p:nvPicPr>
          <p:cNvPr id="204" name="Google Shape;204;p27"/>
          <p:cNvPicPr preferRelativeResize="0"/>
          <p:nvPr/>
        </p:nvPicPr>
        <p:blipFill rotWithShape="1">
          <a:blip r:embed="rId4">
            <a:alphaModFix/>
          </a:blip>
          <a:srcRect l="1748" b="-36948"/>
          <a:stretch/>
        </p:blipFill>
        <p:spPr>
          <a:xfrm>
            <a:off x="13173850" y="394600"/>
            <a:ext cx="4578756" cy="2861699"/>
          </a:xfrm>
          <a:prstGeom prst="rect">
            <a:avLst/>
          </a:prstGeom>
          <a:noFill/>
          <a:ln>
            <a:noFill/>
          </a:ln>
        </p:spPr>
      </p:pic>
      <p:pic>
        <p:nvPicPr>
          <p:cNvPr id="205" name="Google Shape;205;p27"/>
          <p:cNvPicPr preferRelativeResize="0"/>
          <p:nvPr/>
        </p:nvPicPr>
        <p:blipFill rotWithShape="1">
          <a:blip r:embed="rId5">
            <a:alphaModFix/>
          </a:blip>
          <a:srcRect/>
          <a:stretch/>
        </p:blipFill>
        <p:spPr>
          <a:xfrm>
            <a:off x="9944100" y="8118850"/>
            <a:ext cx="10993248" cy="1964750"/>
          </a:xfrm>
          <a:prstGeom prst="rect">
            <a:avLst/>
          </a:prstGeom>
          <a:noFill/>
          <a:ln>
            <a:noFill/>
          </a:ln>
        </p:spPr>
      </p:pic>
      <p:sp>
        <p:nvSpPr>
          <p:cNvPr id="206" name="Google Shape;206;p27"/>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207" name="Google Shape;207;p27"/>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12</a:t>
            </a:r>
            <a:endParaRPr sz="4200">
              <a:latin typeface="Doppio One"/>
              <a:ea typeface="Doppio One"/>
              <a:cs typeface="Doppio One"/>
              <a:sym typeface="Doppio One"/>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211"/>
        <p:cNvGrpSpPr/>
        <p:nvPr/>
      </p:nvGrpSpPr>
      <p:grpSpPr>
        <a:xfrm>
          <a:off x="0" y="0"/>
          <a:ext cx="0" cy="0"/>
          <a:chOff x="0" y="0"/>
          <a:chExt cx="0" cy="0"/>
        </a:xfrm>
      </p:grpSpPr>
      <p:sp>
        <p:nvSpPr>
          <p:cNvPr id="212" name="Google Shape;212;p28"/>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pic>
        <p:nvPicPr>
          <p:cNvPr id="213" name="Google Shape;213;p28"/>
          <p:cNvPicPr preferRelativeResize="0"/>
          <p:nvPr/>
        </p:nvPicPr>
        <p:blipFill rotWithShape="1">
          <a:blip r:embed="rId3">
            <a:alphaModFix/>
          </a:blip>
          <a:srcRect l="6225" t="-4640" r="-4728" b="4639"/>
          <a:stretch/>
        </p:blipFill>
        <p:spPr>
          <a:xfrm rot="-5400000">
            <a:off x="0" y="0"/>
            <a:ext cx="9867900" cy="9867902"/>
          </a:xfrm>
          <a:prstGeom prst="rect">
            <a:avLst/>
          </a:prstGeom>
          <a:noFill/>
          <a:ln w="9525" cap="flat" cmpd="sng">
            <a:solidFill>
              <a:srgbClr val="FFFFFF"/>
            </a:solidFill>
            <a:prstDash val="solid"/>
            <a:round/>
            <a:headEnd type="none" w="sm" len="sm"/>
            <a:tailEnd type="none" w="sm" len="sm"/>
          </a:ln>
        </p:spPr>
      </p:pic>
      <p:sp>
        <p:nvSpPr>
          <p:cNvPr id="214" name="Google Shape;214;p28"/>
          <p:cNvSpPr txBox="1"/>
          <p:nvPr/>
        </p:nvSpPr>
        <p:spPr>
          <a:xfrm>
            <a:off x="10849850" y="3256500"/>
            <a:ext cx="91602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4000">
                <a:latin typeface="Amatic SC"/>
                <a:ea typeface="Amatic SC"/>
                <a:cs typeface="Amatic SC"/>
                <a:sym typeface="Amatic SC"/>
              </a:rPr>
              <a:t>DRAW A MIND READING MACHINE </a:t>
            </a:r>
            <a:endParaRPr sz="14000">
              <a:latin typeface="Amatic SC"/>
              <a:ea typeface="Amatic SC"/>
              <a:cs typeface="Amatic SC"/>
              <a:sym typeface="Amatic SC"/>
            </a:endParaRPr>
          </a:p>
          <a:p>
            <a:pPr marL="0" lvl="0" indent="0" algn="ctr" rtl="0">
              <a:spcBef>
                <a:spcPts val="0"/>
              </a:spcBef>
              <a:spcAft>
                <a:spcPts val="0"/>
              </a:spcAft>
              <a:buNone/>
            </a:pPr>
            <a:r>
              <a:rPr lang="en" sz="12000">
                <a:latin typeface="Amatic SC"/>
                <a:ea typeface="Amatic SC"/>
                <a:cs typeface="Amatic SC"/>
                <a:sym typeface="Amatic SC"/>
              </a:rPr>
              <a:t> </a:t>
            </a:r>
            <a:endParaRPr sz="12000">
              <a:latin typeface="Amatic SC"/>
              <a:ea typeface="Amatic SC"/>
              <a:cs typeface="Amatic SC"/>
              <a:sym typeface="Amatic SC"/>
            </a:endParaRPr>
          </a:p>
        </p:txBody>
      </p:sp>
      <p:sp>
        <p:nvSpPr>
          <p:cNvPr id="215" name="Google Shape;215;p28"/>
          <p:cNvSpPr txBox="1"/>
          <p:nvPr/>
        </p:nvSpPr>
        <p:spPr>
          <a:xfrm>
            <a:off x="322100" y="9531900"/>
            <a:ext cx="8632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3600">
                <a:latin typeface="Doppio One"/>
                <a:ea typeface="Doppio One"/>
                <a:cs typeface="Doppio One"/>
                <a:sym typeface="Doppio One"/>
              </a:rPr>
              <a:t>By Radha, Age 8, London, Uk</a:t>
            </a:r>
            <a:endParaRPr sz="3600">
              <a:latin typeface="Doppio One"/>
              <a:ea typeface="Doppio One"/>
              <a:cs typeface="Doppio One"/>
              <a:sym typeface="Doppio One"/>
            </a:endParaRPr>
          </a:p>
        </p:txBody>
      </p:sp>
      <p:pic>
        <p:nvPicPr>
          <p:cNvPr id="216" name="Google Shape;216;p28"/>
          <p:cNvPicPr preferRelativeResize="0"/>
          <p:nvPr/>
        </p:nvPicPr>
        <p:blipFill rotWithShape="1">
          <a:blip r:embed="rId4">
            <a:alphaModFix/>
          </a:blip>
          <a:srcRect l="1748" b="-36948"/>
          <a:stretch/>
        </p:blipFill>
        <p:spPr>
          <a:xfrm>
            <a:off x="13173850" y="394600"/>
            <a:ext cx="4578756" cy="2861699"/>
          </a:xfrm>
          <a:prstGeom prst="rect">
            <a:avLst/>
          </a:prstGeom>
          <a:noFill/>
          <a:ln>
            <a:noFill/>
          </a:ln>
        </p:spPr>
      </p:pic>
      <p:pic>
        <p:nvPicPr>
          <p:cNvPr id="217" name="Google Shape;217;p28"/>
          <p:cNvPicPr preferRelativeResize="0"/>
          <p:nvPr/>
        </p:nvPicPr>
        <p:blipFill rotWithShape="1">
          <a:blip r:embed="rId5">
            <a:alphaModFix/>
          </a:blip>
          <a:srcRect/>
          <a:stretch/>
        </p:blipFill>
        <p:spPr>
          <a:xfrm>
            <a:off x="9944100" y="8118850"/>
            <a:ext cx="10993248" cy="1964750"/>
          </a:xfrm>
          <a:prstGeom prst="rect">
            <a:avLst/>
          </a:prstGeom>
          <a:noFill/>
          <a:ln>
            <a:noFill/>
          </a:ln>
        </p:spPr>
      </p:pic>
      <p:sp>
        <p:nvSpPr>
          <p:cNvPr id="218" name="Google Shape;218;p28"/>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219" name="Google Shape;219;p28"/>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l" rtl="0">
              <a:spcBef>
                <a:spcPts val="0"/>
              </a:spcBef>
              <a:spcAft>
                <a:spcPts val="0"/>
              </a:spcAft>
              <a:buNone/>
            </a:pPr>
            <a:r>
              <a:rPr lang="en" sz="4200">
                <a:solidFill>
                  <a:srgbClr val="14171A"/>
                </a:solidFill>
                <a:latin typeface="Doppio One"/>
                <a:ea typeface="Doppio One"/>
                <a:cs typeface="Doppio One"/>
                <a:sym typeface="Doppio One"/>
              </a:rPr>
              <a:t>#</a:t>
            </a:r>
            <a:r>
              <a:rPr lang="en" sz="4200">
                <a:latin typeface="Doppio One"/>
                <a:ea typeface="Doppio One"/>
                <a:cs typeface="Doppio One"/>
                <a:sym typeface="Doppio One"/>
              </a:rPr>
              <a:t>13</a:t>
            </a:r>
            <a:endParaRPr sz="4200">
              <a:latin typeface="Doppio One"/>
              <a:ea typeface="Doppio One"/>
              <a:cs typeface="Doppio One"/>
              <a:sym typeface="Doppio One"/>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223"/>
        <p:cNvGrpSpPr/>
        <p:nvPr/>
      </p:nvGrpSpPr>
      <p:grpSpPr>
        <a:xfrm>
          <a:off x="0" y="0"/>
          <a:ext cx="0" cy="0"/>
          <a:chOff x="0" y="0"/>
          <a:chExt cx="0" cy="0"/>
        </a:xfrm>
      </p:grpSpPr>
      <p:sp>
        <p:nvSpPr>
          <p:cNvPr id="224" name="Google Shape;224;p29"/>
          <p:cNvSpPr/>
          <p:nvPr/>
        </p:nvSpPr>
        <p:spPr>
          <a:xfrm>
            <a:off x="150" y="0"/>
            <a:ext cx="9867600" cy="104772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pic>
        <p:nvPicPr>
          <p:cNvPr id="225" name="Google Shape;225;p29"/>
          <p:cNvPicPr preferRelativeResize="0"/>
          <p:nvPr/>
        </p:nvPicPr>
        <p:blipFill rotWithShape="1">
          <a:blip r:embed="rId3">
            <a:alphaModFix/>
          </a:blip>
          <a:srcRect l="1503" r="1493"/>
          <a:stretch/>
        </p:blipFill>
        <p:spPr>
          <a:xfrm>
            <a:off x="0" y="0"/>
            <a:ext cx="9867900" cy="9867902"/>
          </a:xfrm>
          <a:prstGeom prst="rect">
            <a:avLst/>
          </a:prstGeom>
          <a:noFill/>
          <a:ln w="9525" cap="flat" cmpd="sng">
            <a:solidFill>
              <a:srgbClr val="FFFFFF"/>
            </a:solidFill>
            <a:prstDash val="solid"/>
            <a:round/>
            <a:headEnd type="none" w="sm" len="sm"/>
            <a:tailEnd type="none" w="sm" len="sm"/>
          </a:ln>
        </p:spPr>
      </p:pic>
      <p:sp>
        <p:nvSpPr>
          <p:cNvPr id="226" name="Google Shape;226;p29"/>
          <p:cNvSpPr txBox="1"/>
          <p:nvPr/>
        </p:nvSpPr>
        <p:spPr>
          <a:xfrm>
            <a:off x="10629900" y="3256500"/>
            <a:ext cx="97152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None/>
            </a:pPr>
            <a:r>
              <a:rPr lang="en" sz="14000">
                <a:latin typeface="Amatic SC"/>
                <a:ea typeface="Amatic SC"/>
                <a:cs typeface="Amatic SC"/>
                <a:sym typeface="Amatic SC"/>
              </a:rPr>
              <a:t>DRAW AN AMAZING HOME FOR FISH </a:t>
            </a:r>
            <a:endParaRPr sz="14000">
              <a:latin typeface="Amatic SC"/>
              <a:ea typeface="Amatic SC"/>
              <a:cs typeface="Amatic SC"/>
              <a:sym typeface="Amatic SC"/>
            </a:endParaRPr>
          </a:p>
          <a:p>
            <a:pPr marL="0" lvl="0" indent="0" algn="ctr" rtl="0">
              <a:spcBef>
                <a:spcPts val="0"/>
              </a:spcBef>
              <a:spcAft>
                <a:spcPts val="0"/>
              </a:spcAft>
              <a:buNone/>
            </a:pPr>
            <a:r>
              <a:rPr lang="en" sz="12000">
                <a:latin typeface="Amatic SC"/>
                <a:ea typeface="Amatic SC"/>
                <a:cs typeface="Amatic SC"/>
                <a:sym typeface="Amatic SC"/>
              </a:rPr>
              <a:t> </a:t>
            </a:r>
            <a:endParaRPr sz="12000">
              <a:latin typeface="Amatic SC"/>
              <a:ea typeface="Amatic SC"/>
              <a:cs typeface="Amatic SC"/>
              <a:sym typeface="Amatic SC"/>
            </a:endParaRPr>
          </a:p>
        </p:txBody>
      </p:sp>
      <p:sp>
        <p:nvSpPr>
          <p:cNvPr id="227" name="Google Shape;227;p29"/>
          <p:cNvSpPr/>
          <p:nvPr/>
        </p:nvSpPr>
        <p:spPr>
          <a:xfrm>
            <a:off x="450" y="9610250"/>
            <a:ext cx="9867600" cy="8670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228" name="Google Shape;228;p29"/>
          <p:cNvSpPr txBox="1"/>
          <p:nvPr/>
        </p:nvSpPr>
        <p:spPr>
          <a:xfrm>
            <a:off x="322100" y="9531900"/>
            <a:ext cx="86322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3600">
                <a:latin typeface="Doppio One"/>
                <a:ea typeface="Doppio One"/>
                <a:cs typeface="Doppio One"/>
                <a:sym typeface="Doppio One"/>
              </a:rPr>
              <a:t>By Evie, Age 11, Hexham, UK</a:t>
            </a:r>
            <a:endParaRPr sz="3600">
              <a:latin typeface="Doppio One"/>
              <a:ea typeface="Doppio One"/>
              <a:cs typeface="Doppio One"/>
              <a:sym typeface="Doppio One"/>
            </a:endParaRPr>
          </a:p>
        </p:txBody>
      </p:sp>
      <p:pic>
        <p:nvPicPr>
          <p:cNvPr id="229" name="Google Shape;229;p29"/>
          <p:cNvPicPr preferRelativeResize="0"/>
          <p:nvPr/>
        </p:nvPicPr>
        <p:blipFill rotWithShape="1">
          <a:blip r:embed="rId4">
            <a:alphaModFix/>
          </a:blip>
          <a:srcRect l="1748" b="-36948"/>
          <a:stretch/>
        </p:blipFill>
        <p:spPr>
          <a:xfrm>
            <a:off x="13173850" y="394600"/>
            <a:ext cx="4578756" cy="2861699"/>
          </a:xfrm>
          <a:prstGeom prst="rect">
            <a:avLst/>
          </a:prstGeom>
          <a:noFill/>
          <a:ln>
            <a:noFill/>
          </a:ln>
        </p:spPr>
      </p:pic>
      <p:pic>
        <p:nvPicPr>
          <p:cNvPr id="230" name="Google Shape;230;p29"/>
          <p:cNvPicPr preferRelativeResize="0"/>
          <p:nvPr/>
        </p:nvPicPr>
        <p:blipFill rotWithShape="1">
          <a:blip r:embed="rId5">
            <a:alphaModFix/>
          </a:blip>
          <a:srcRect/>
          <a:stretch/>
        </p:blipFill>
        <p:spPr>
          <a:xfrm>
            <a:off x="9944100" y="8118850"/>
            <a:ext cx="10993248" cy="1964750"/>
          </a:xfrm>
          <a:prstGeom prst="rect">
            <a:avLst/>
          </a:prstGeom>
          <a:noFill/>
          <a:ln>
            <a:noFill/>
          </a:ln>
        </p:spPr>
      </p:pic>
      <p:sp>
        <p:nvSpPr>
          <p:cNvPr id="231" name="Google Shape;231;p29"/>
          <p:cNvSpPr txBox="1"/>
          <p:nvPr/>
        </p:nvSpPr>
        <p:spPr>
          <a:xfrm>
            <a:off x="128247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a:t>
            </a:r>
            <a:endParaRPr sz="4200">
              <a:latin typeface="Doppio One"/>
              <a:ea typeface="Doppio One"/>
              <a:cs typeface="Doppio One"/>
              <a:sym typeface="Doppio One"/>
            </a:endParaRPr>
          </a:p>
        </p:txBody>
      </p:sp>
      <p:sp>
        <p:nvSpPr>
          <p:cNvPr id="232" name="Google Shape;232;p29"/>
          <p:cNvSpPr txBox="1">
            <a:spLocks noGrp="1"/>
          </p:cNvSpPr>
          <p:nvPr>
            <p:ph type="sldNum" idx="12"/>
          </p:nvPr>
        </p:nvSpPr>
        <p:spPr>
          <a:xfrm>
            <a:off x="16828001" y="2226900"/>
            <a:ext cx="1619400" cy="802200"/>
          </a:xfrm>
          <a:prstGeom prst="rect">
            <a:avLst/>
          </a:prstGeom>
        </p:spPr>
        <p:txBody>
          <a:bodyPr spcFirstLastPara="1" wrap="square" lIns="182850" tIns="182850" rIns="182850" bIns="182850" anchor="t" anchorCtr="0">
            <a:noAutofit/>
          </a:bodyPr>
          <a:lstStyle/>
          <a:p>
            <a:pPr marL="0" lvl="0" indent="0" algn="r" rtl="0">
              <a:spcBef>
                <a:spcPts val="0"/>
              </a:spcBef>
              <a:spcAft>
                <a:spcPts val="0"/>
              </a:spcAft>
              <a:buNone/>
            </a:pPr>
            <a:fld id="{00000000-1234-1234-1234-123412341234}" type="slidenum">
              <a:rPr lang="en"/>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809"/>
        </a:solidFill>
        <a:effectLst/>
      </p:bgPr>
    </p:bg>
    <p:spTree>
      <p:nvGrpSpPr>
        <p:cNvPr id="1" name="Shape 236"/>
        <p:cNvGrpSpPr/>
        <p:nvPr/>
      </p:nvGrpSpPr>
      <p:grpSpPr>
        <a:xfrm>
          <a:off x="0" y="0"/>
          <a:ext cx="0" cy="0"/>
          <a:chOff x="0" y="0"/>
          <a:chExt cx="0" cy="0"/>
        </a:xfrm>
      </p:grpSpPr>
      <p:sp>
        <p:nvSpPr>
          <p:cNvPr id="237" name="Google Shape;237;p30"/>
          <p:cNvSpPr txBox="1"/>
          <p:nvPr/>
        </p:nvSpPr>
        <p:spPr>
          <a:xfrm>
            <a:off x="10849850" y="3104100"/>
            <a:ext cx="9160200" cy="5265000"/>
          </a:xfrm>
          <a:prstGeom prst="rect">
            <a:avLst/>
          </a:prstGeom>
          <a:noFill/>
          <a:ln>
            <a:noFill/>
          </a:ln>
        </p:spPr>
        <p:txBody>
          <a:bodyPr spcFirstLastPara="1" wrap="square" lIns="182850" tIns="182850" rIns="182850" bIns="182850" anchor="t" anchorCtr="0">
            <a:noAutofit/>
          </a:bodyPr>
          <a:lstStyle/>
          <a:p>
            <a:pPr marL="0" lvl="0" indent="0" algn="ctr" rtl="0">
              <a:spcBef>
                <a:spcPts val="0"/>
              </a:spcBef>
              <a:spcAft>
                <a:spcPts val="0"/>
              </a:spcAft>
              <a:buClr>
                <a:schemeClr val="dk1"/>
              </a:buClr>
              <a:buSzPts val="1100"/>
              <a:buFont typeface="Arial"/>
              <a:buNone/>
            </a:pPr>
            <a:r>
              <a:rPr lang="en" sz="9600">
                <a:solidFill>
                  <a:schemeClr val="dk1"/>
                </a:solidFill>
                <a:latin typeface="Amatic SC"/>
                <a:ea typeface="Amatic SC"/>
                <a:cs typeface="Amatic SC"/>
                <a:sym typeface="Amatic SC"/>
              </a:rPr>
              <a:t>Draw a spacesuit for an animal and write a story about its adventures.</a:t>
            </a:r>
            <a:endParaRPr sz="9600">
              <a:latin typeface="Amatic SC"/>
              <a:ea typeface="Amatic SC"/>
              <a:cs typeface="Amatic SC"/>
              <a:sym typeface="Amatic SC"/>
            </a:endParaRPr>
          </a:p>
          <a:p>
            <a:pPr marL="0" lvl="0" indent="0" algn="ctr" rtl="0">
              <a:spcBef>
                <a:spcPts val="0"/>
              </a:spcBef>
              <a:spcAft>
                <a:spcPts val="0"/>
              </a:spcAft>
              <a:buNone/>
            </a:pPr>
            <a:r>
              <a:rPr lang="en" sz="9600">
                <a:latin typeface="Amatic SC"/>
                <a:ea typeface="Amatic SC"/>
                <a:cs typeface="Amatic SC"/>
                <a:sym typeface="Amatic SC"/>
              </a:rPr>
              <a:t> </a:t>
            </a:r>
            <a:endParaRPr sz="9600">
              <a:latin typeface="Amatic SC"/>
              <a:ea typeface="Amatic SC"/>
              <a:cs typeface="Amatic SC"/>
              <a:sym typeface="Amatic SC"/>
            </a:endParaRPr>
          </a:p>
        </p:txBody>
      </p:sp>
      <p:pic>
        <p:nvPicPr>
          <p:cNvPr id="238" name="Google Shape;238;p30"/>
          <p:cNvPicPr preferRelativeResize="0"/>
          <p:nvPr/>
        </p:nvPicPr>
        <p:blipFill rotWithShape="1">
          <a:blip r:embed="rId3">
            <a:alphaModFix/>
          </a:blip>
          <a:srcRect l="1748" b="-36948"/>
          <a:stretch/>
        </p:blipFill>
        <p:spPr>
          <a:xfrm>
            <a:off x="13173850" y="394600"/>
            <a:ext cx="4578756" cy="2861699"/>
          </a:xfrm>
          <a:prstGeom prst="rect">
            <a:avLst/>
          </a:prstGeom>
          <a:noFill/>
          <a:ln>
            <a:noFill/>
          </a:ln>
        </p:spPr>
      </p:pic>
      <p:sp>
        <p:nvSpPr>
          <p:cNvPr id="239" name="Google Shape;239;p30"/>
          <p:cNvSpPr txBox="1"/>
          <p:nvPr/>
        </p:nvSpPr>
        <p:spPr>
          <a:xfrm>
            <a:off x="12977176" y="2226896"/>
            <a:ext cx="6289800" cy="10734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4200">
                <a:latin typeface="Doppio One"/>
                <a:ea typeface="Doppio One"/>
                <a:cs typeface="Doppio One"/>
                <a:sym typeface="Doppio One"/>
              </a:rPr>
              <a:t>Daily Challenge #15</a:t>
            </a:r>
            <a:endParaRPr sz="4200">
              <a:latin typeface="Doppio One"/>
              <a:ea typeface="Doppio One"/>
              <a:cs typeface="Doppio One"/>
              <a:sym typeface="Doppio One"/>
            </a:endParaRPr>
          </a:p>
        </p:txBody>
      </p:sp>
      <p:pic>
        <p:nvPicPr>
          <p:cNvPr id="240" name="Google Shape;240;p30"/>
          <p:cNvPicPr preferRelativeResize="0"/>
          <p:nvPr/>
        </p:nvPicPr>
        <p:blipFill rotWithShape="1">
          <a:blip r:embed="rId4">
            <a:alphaModFix/>
          </a:blip>
          <a:srcRect/>
          <a:stretch/>
        </p:blipFill>
        <p:spPr>
          <a:xfrm>
            <a:off x="9944100" y="8118850"/>
            <a:ext cx="10993248" cy="1964750"/>
          </a:xfrm>
          <a:prstGeom prst="rect">
            <a:avLst/>
          </a:prstGeom>
          <a:noFill/>
          <a:ln>
            <a:noFill/>
          </a:ln>
        </p:spPr>
      </p:pic>
      <p:pic>
        <p:nvPicPr>
          <p:cNvPr id="241" name="Google Shape;241;p30"/>
          <p:cNvPicPr preferRelativeResize="0"/>
          <p:nvPr/>
        </p:nvPicPr>
        <p:blipFill>
          <a:blip r:embed="rId5">
            <a:alphaModFix/>
          </a:blip>
          <a:stretch>
            <a:fillRect/>
          </a:stretch>
        </p:blipFill>
        <p:spPr>
          <a:xfrm>
            <a:off x="275" y="-76200"/>
            <a:ext cx="9867600" cy="9867600"/>
          </a:xfrm>
          <a:prstGeom prst="rect">
            <a:avLst/>
          </a:prstGeom>
          <a:noFill/>
          <a:ln>
            <a:noFill/>
          </a:ln>
        </p:spPr>
      </p:pic>
      <p:sp>
        <p:nvSpPr>
          <p:cNvPr id="242" name="Google Shape;242;p30"/>
          <p:cNvSpPr/>
          <p:nvPr/>
        </p:nvSpPr>
        <p:spPr>
          <a:xfrm>
            <a:off x="275" y="9531900"/>
            <a:ext cx="9867600" cy="945600"/>
          </a:xfrm>
          <a:prstGeom prst="rect">
            <a:avLst/>
          </a:prstGeom>
          <a:solidFill>
            <a:schemeClr val="lt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a:p>
        </p:txBody>
      </p:sp>
      <p:sp>
        <p:nvSpPr>
          <p:cNvPr id="243" name="Google Shape;243;p30"/>
          <p:cNvSpPr txBox="1"/>
          <p:nvPr/>
        </p:nvSpPr>
        <p:spPr>
          <a:xfrm>
            <a:off x="322221" y="9531900"/>
            <a:ext cx="8631900" cy="780000"/>
          </a:xfrm>
          <a:prstGeom prst="rect">
            <a:avLst/>
          </a:prstGeom>
          <a:noFill/>
          <a:ln>
            <a:noFill/>
          </a:ln>
        </p:spPr>
        <p:txBody>
          <a:bodyPr spcFirstLastPara="1" wrap="square" lIns="182850" tIns="182850" rIns="182850" bIns="182850" anchor="t" anchorCtr="0">
            <a:noAutofit/>
          </a:bodyPr>
          <a:lstStyle/>
          <a:p>
            <a:pPr marL="0" lvl="0" indent="0" algn="l" rtl="0">
              <a:spcBef>
                <a:spcPts val="0"/>
              </a:spcBef>
              <a:spcAft>
                <a:spcPts val="0"/>
              </a:spcAft>
              <a:buNone/>
            </a:pPr>
            <a:r>
              <a:rPr lang="en" sz="2000">
                <a:solidFill>
                  <a:schemeClr val="dk1"/>
                </a:solidFill>
                <a:latin typeface="Doppio One"/>
                <a:ea typeface="Doppio One"/>
                <a:cs typeface="Doppio One"/>
                <a:sym typeface="Doppio One"/>
              </a:rPr>
              <a:t>Cat space suit by Ella age 11, Canada. Made real by Radical Norms. </a:t>
            </a:r>
            <a:endParaRPr sz="2000">
              <a:latin typeface="Doppio One"/>
              <a:ea typeface="Doppio One"/>
              <a:cs typeface="Doppio One"/>
              <a:sym typeface="Doppio One"/>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7"/>
        <p:cNvGrpSpPr/>
        <p:nvPr/>
      </p:nvGrpSpPr>
      <p:grpSpPr>
        <a:xfrm>
          <a:off x="0" y="0"/>
          <a:ext cx="0" cy="0"/>
          <a:chOff x="0" y="0"/>
          <a:chExt cx="0" cy="0"/>
        </a:xfrm>
      </p:grpSpPr>
      <p:pic>
        <p:nvPicPr>
          <p:cNvPr id="248" name="Google Shape;248;p31"/>
          <p:cNvPicPr preferRelativeResize="0"/>
          <p:nvPr/>
        </p:nvPicPr>
        <p:blipFill>
          <a:blip r:embed="rId3">
            <a:alphaModFix/>
          </a:blip>
          <a:stretch>
            <a:fillRect/>
          </a:stretch>
        </p:blipFill>
        <p:spPr>
          <a:xfrm>
            <a:off x="7670288" y="1992500"/>
            <a:ext cx="5462014" cy="2318025"/>
          </a:xfrm>
          <a:prstGeom prst="rect">
            <a:avLst/>
          </a:prstGeom>
          <a:noFill/>
          <a:ln>
            <a:noFill/>
          </a:ln>
        </p:spPr>
      </p:pic>
      <p:sp>
        <p:nvSpPr>
          <p:cNvPr id="249" name="Google Shape;249;p31"/>
          <p:cNvSpPr txBox="1"/>
          <p:nvPr/>
        </p:nvSpPr>
        <p:spPr>
          <a:xfrm>
            <a:off x="4450800" y="4440825"/>
            <a:ext cx="12053400" cy="3013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6000" b="1"/>
              <a:t>littleinventors.org</a:t>
            </a:r>
            <a:endParaRPr sz="6000" b="1"/>
          </a:p>
        </p:txBody>
      </p:sp>
      <p:sp>
        <p:nvSpPr>
          <p:cNvPr id="250" name="Google Shape;250;p31"/>
          <p:cNvSpPr txBox="1"/>
          <p:nvPr/>
        </p:nvSpPr>
        <p:spPr>
          <a:xfrm>
            <a:off x="6858000" y="6472575"/>
            <a:ext cx="7239000" cy="1454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b="1"/>
              <a:t>(Keep inventing!!)</a:t>
            </a:r>
            <a:endParaRPr sz="3600" b="1"/>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01BAA6302310E4496B3A605D33164E2" ma:contentTypeVersion="13" ma:contentTypeDescription="Create a new document." ma:contentTypeScope="" ma:versionID="8baeaa245162f9f61483a0b52347b161">
  <xsd:schema xmlns:xsd="http://www.w3.org/2001/XMLSchema" xmlns:xs="http://www.w3.org/2001/XMLSchema" xmlns:p="http://schemas.microsoft.com/office/2006/metadata/properties" xmlns:ns3="1a1bc056-196e-437e-92be-0a61ad7dbabd" xmlns:ns4="195c92f4-32e7-4e51-b16d-d34c712d80cb" targetNamespace="http://schemas.microsoft.com/office/2006/metadata/properties" ma:root="true" ma:fieldsID="e4b5319ae731b49ca296cee8ff3f8337" ns3:_="" ns4:_="">
    <xsd:import namespace="1a1bc056-196e-437e-92be-0a61ad7dbabd"/>
    <xsd:import namespace="195c92f4-32e7-4e51-b16d-d34c712d80c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1bc056-196e-437e-92be-0a61ad7dba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95c92f4-32e7-4e51-b16d-d34c712d80cb"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A26F378-1699-4A5A-B3F8-16AC7C52DE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1bc056-196e-437e-92be-0a61ad7dbabd"/>
    <ds:schemaRef ds:uri="195c92f4-32e7-4e51-b16d-d34c712d80c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95DB56E-8DDB-43DB-9BC7-1C4A0901857B}">
  <ds:schemaRefs>
    <ds:schemaRef ds:uri="http://schemas.microsoft.com/sharepoint/v3/contenttype/forms"/>
  </ds:schemaRefs>
</ds:datastoreItem>
</file>

<file path=customXml/itemProps3.xml><?xml version="1.0" encoding="utf-8"?>
<ds:datastoreItem xmlns:ds="http://schemas.openxmlformats.org/officeDocument/2006/customXml" ds:itemID="{868B1098-197B-44C2-93A8-5605FAEC578B}">
  <ds:schemaRefs>
    <ds:schemaRef ds:uri="195c92f4-32e7-4e51-b16d-d34c712d80cb"/>
    <ds:schemaRef ds:uri="http://purl.org/dc/dcmitype/"/>
    <ds:schemaRef ds:uri="http://schemas.microsoft.com/office/2006/metadata/properties"/>
    <ds:schemaRef ds:uri="1a1bc056-196e-437e-92be-0a61ad7dbabd"/>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483</Words>
  <Application>Microsoft Office PowerPoint</Application>
  <PresentationFormat>Custom</PresentationFormat>
  <Paragraphs>75</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Amatic SC</vt:lpstr>
      <vt:lpstr>Doppio One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Dixon</dc:creator>
  <cp:lastModifiedBy>Andrea Dixon</cp:lastModifiedBy>
  <cp:revision>1</cp:revision>
  <dcterms:modified xsi:type="dcterms:W3CDTF">2020-05-06T10:42:09Z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0x010100301BAA6302310E4496B3A605D33164E2</vt:lpwstr>
  </property>
</Properties>
</file>