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660" r:id="rId2"/>
    <p:sldMasterId id="2147483732" r:id="rId3"/>
    <p:sldMasterId id="2147483708" r:id="rId4"/>
    <p:sldMasterId id="2147483720" r:id="rId5"/>
    <p:sldMasterId id="2147483672" r:id="rId6"/>
    <p:sldMasterId id="2147483684" r:id="rId7"/>
  </p:sldMasterIdLst>
  <p:notesMasterIdLst>
    <p:notesMasterId r:id="rId15"/>
  </p:notesMasterIdLst>
  <p:handoutMasterIdLst>
    <p:handoutMasterId r:id="rId16"/>
  </p:handoutMasterIdLst>
  <p:sldIdLst>
    <p:sldId id="266" r:id="rId8"/>
    <p:sldId id="258" r:id="rId9"/>
    <p:sldId id="272" r:id="rId10"/>
    <p:sldId id="271" r:id="rId11"/>
    <p:sldId id="273" r:id="rId12"/>
    <p:sldId id="274" r:id="rId13"/>
    <p:sldId id="27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Hamilton" initials="CH" lastIdx="2" clrIdx="0">
    <p:extLst>
      <p:ext uri="{19B8F6BF-5375-455C-9EA6-DF929625EA0E}">
        <p15:presenceInfo xmlns:p15="http://schemas.microsoft.com/office/powerpoint/2012/main" userId="Caroline Hamilt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91" autoAdjust="0"/>
    <p:restoredTop sz="87697" autoAdjust="0"/>
  </p:normalViewPr>
  <p:slideViewPr>
    <p:cSldViewPr>
      <p:cViewPr varScale="1">
        <p:scale>
          <a:sx n="63" d="100"/>
          <a:sy n="63" d="100"/>
        </p:scale>
        <p:origin x="185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2856" y="7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9ED4-EA47-42E6-8621-E33B29BA8F9D}" type="datetimeFigureOut">
              <a:rPr lang="en-US" smtClean="0"/>
              <a:t>4/20/2021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F0BB8-C432-471E-A239-C23E506A7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8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795948-3CA7-4AB0-82CD-4756782276CE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DAC55-FB6F-4094-ABB4-E69111394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7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is the same about</a:t>
            </a:r>
            <a:r>
              <a:rPr lang="en-US" baseline="0" dirty="0"/>
              <a:t> all the times?</a:t>
            </a:r>
          </a:p>
          <a:p>
            <a:r>
              <a:rPr lang="en-US" baseline="0" dirty="0"/>
              <a:t>Where does the minute had always point to when it is o’clock?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790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Which number</a:t>
            </a:r>
            <a:r>
              <a:rPr lang="en-US" baseline="0" dirty="0"/>
              <a:t> does the minute hand point at when it is half past?</a:t>
            </a:r>
          </a:p>
          <a:p>
            <a:r>
              <a:rPr lang="en-US" baseline="0" dirty="0"/>
              <a:t>Where would the hour hand be if it was half past six?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70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Can you think of other activities to go in each group?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885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What day comes after Sunday?</a:t>
            </a:r>
          </a:p>
          <a:p>
            <a:r>
              <a:rPr lang="en-US" baseline="0" dirty="0"/>
              <a:t>What day comes before Thursday?</a:t>
            </a:r>
          </a:p>
          <a:p>
            <a:r>
              <a:rPr lang="en-US" baseline="0" dirty="0"/>
              <a:t>Today is Tuesday, what day was it yesterday?</a:t>
            </a:r>
          </a:p>
          <a:p>
            <a:r>
              <a:rPr lang="en-US" baseline="0" dirty="0"/>
              <a:t>Today is Friday, what day is it tomorrow?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422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Sam went to the cinema yesterday, what day did Sam go to the cinema?</a:t>
            </a: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680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Can you think of activities that last about an hour? </a:t>
            </a:r>
          </a:p>
          <a:p>
            <a:r>
              <a:rPr lang="en-US" baseline="0" dirty="0"/>
              <a:t>How long does it take you to write your name?</a:t>
            </a:r>
          </a:p>
          <a:p>
            <a:r>
              <a:rPr lang="en-US" baseline="0" dirty="0"/>
              <a:t>How many star jumps can you do in a minute?</a:t>
            </a:r>
          </a:p>
          <a:p>
            <a:r>
              <a:rPr lang="en-US" baseline="0" dirty="0"/>
              <a:t>Can we think of a nursery rhyme, how long do you think it lasts?</a:t>
            </a: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977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Do we just need to look for the largest number?</a:t>
            </a:r>
          </a:p>
          <a:p>
            <a:r>
              <a:rPr lang="en-US" baseline="0" dirty="0"/>
              <a:t>What is different about Rosie’s time?</a:t>
            </a:r>
          </a:p>
          <a:p>
            <a:r>
              <a:rPr lang="en-US" baseline="0" dirty="0"/>
              <a:t>How do we know that 2 hours is longer than 54 minutes?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98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with na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1520" y="227687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01896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>
                <a:solidFill>
                  <a:schemeClr val="bg1">
                    <a:lumMod val="50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Course Lead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1322" y="5182382"/>
            <a:ext cx="6401355" cy="1450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62579" y="5761075"/>
            <a:ext cx="341441" cy="2962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88454" y="5715516"/>
            <a:ext cx="367092" cy="3417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39980" y="5715684"/>
            <a:ext cx="348474" cy="34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72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7261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7524" y="2060848"/>
            <a:ext cx="7921625" cy="428466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Gill Sans MT" panose="020B0502020104020203" pitchFamily="34" charset="0"/>
              </a:defRPr>
            </a:lvl1pPr>
            <a:lvl2pPr>
              <a:defRPr sz="2800">
                <a:latin typeface="Gill Sans MT" panose="020B0502020104020203" pitchFamily="34" charset="0"/>
              </a:defRPr>
            </a:lvl2pPr>
            <a:lvl3pPr marL="914400" indent="0">
              <a:buNone/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8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263334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813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287524" y="1232756"/>
            <a:ext cx="5732276" cy="5944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319587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343957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967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248150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5833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850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51520" y="1052736"/>
            <a:ext cx="7885112" cy="5256212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88093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15516" y="1064431"/>
            <a:ext cx="8244916" cy="13135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528900"/>
            <a:ext cx="5436604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5742130" y="2528900"/>
            <a:ext cx="2718302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15516" y="2528900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742130" y="2537611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8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1052736"/>
            <a:ext cx="8243888" cy="13321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129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gr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448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 i="1">
                <a:latin typeface="Gill Sans MT" panose="020B05020201040202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47964" y="5553236"/>
            <a:ext cx="4210236" cy="553616"/>
          </a:xfrm>
        </p:spPr>
        <p:txBody>
          <a:bodyPr>
            <a:normAutofit/>
          </a:bodyPr>
          <a:lstStyle>
            <a:lvl1pPr marL="0" indent="0" algn="r">
              <a:buNone/>
              <a:defRPr sz="2800" baseline="0">
                <a:solidFill>
                  <a:schemeClr val="tx1">
                    <a:tint val="75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97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s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06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3"/>
          <a:stretch/>
        </p:blipFill>
        <p:spPr bwMode="auto">
          <a:xfrm>
            <a:off x="0" y="1387153"/>
            <a:ext cx="7835182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520" y="23848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57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44" r:id="rId2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Gill Sans MT" panose="020B0502020104020203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6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4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680475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0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41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842493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42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0" y="0"/>
            <a:ext cx="9143999" cy="6923851"/>
            <a:chOff x="0" y="0"/>
            <a:chExt cx="9143999" cy="6923851"/>
          </a:xfrm>
        </p:grpSpPr>
        <p:pic>
          <p:nvPicPr>
            <p:cNvPr id="7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9" r="12610"/>
            <a:stretch/>
          </p:blipFill>
          <p:spPr bwMode="auto">
            <a:xfrm>
              <a:off x="0" y="0"/>
              <a:ext cx="9143999" cy="69238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 userDrawn="1"/>
          </p:nvSpPr>
          <p:spPr>
            <a:xfrm>
              <a:off x="0" y="728700"/>
              <a:ext cx="5868144" cy="14041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4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43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0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29FD6-4CDC-4228-BB16-07583EEB7D5F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10F4E-27AF-47B0-BFFC-A116C5A81085}" type="slidenum">
              <a:rPr lang="en-GB" smtClean="0"/>
              <a:t>‹#›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r="12522"/>
          <a:stretch/>
        </p:blipFill>
        <p:spPr bwMode="auto">
          <a:xfrm>
            <a:off x="0" y="0"/>
            <a:ext cx="9143999" cy="686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42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3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/>
          <p:cNvGrpSpPr/>
          <p:nvPr/>
        </p:nvGrpSpPr>
        <p:grpSpPr>
          <a:xfrm>
            <a:off x="935596" y="1605376"/>
            <a:ext cx="1368152" cy="1429642"/>
            <a:chOff x="935596" y="1605376"/>
            <a:chExt cx="1368152" cy="142964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596" y="1605376"/>
              <a:ext cx="1368152" cy="1429642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619672" y="1880828"/>
              <a:ext cx="0" cy="43937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1619672" y="2348880"/>
              <a:ext cx="173124" cy="25202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7" name="Group 46"/>
          <p:cNvGrpSpPr/>
          <p:nvPr/>
        </p:nvGrpSpPr>
        <p:grpSpPr>
          <a:xfrm>
            <a:off x="935596" y="3219463"/>
            <a:ext cx="1368152" cy="1429642"/>
            <a:chOff x="935596" y="3219463"/>
            <a:chExt cx="1368152" cy="142964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596" y="3219463"/>
              <a:ext cx="1368152" cy="1429642"/>
            </a:xfrm>
            <a:prstGeom prst="rect">
              <a:avLst/>
            </a:prstGeom>
          </p:spPr>
        </p:pic>
        <p:cxnSp>
          <p:nvCxnSpPr>
            <p:cNvPr id="28" name="Straight Arrow Connector 27"/>
            <p:cNvCxnSpPr/>
            <p:nvPr/>
          </p:nvCxnSpPr>
          <p:spPr>
            <a:xfrm flipV="1">
              <a:off x="1619672" y="3494914"/>
              <a:ext cx="0" cy="43937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H="1">
              <a:off x="1282958" y="3943926"/>
              <a:ext cx="33671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/>
          <p:nvPr/>
        </p:nvGrpSpPr>
        <p:grpSpPr>
          <a:xfrm>
            <a:off x="935596" y="4839522"/>
            <a:ext cx="1368152" cy="1429642"/>
            <a:chOff x="935596" y="4839522"/>
            <a:chExt cx="1368152" cy="142964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596" y="4839522"/>
              <a:ext cx="1368152" cy="1429642"/>
            </a:xfrm>
            <a:prstGeom prst="rect">
              <a:avLst/>
            </a:prstGeom>
          </p:spPr>
        </p:pic>
        <p:cxnSp>
          <p:nvCxnSpPr>
            <p:cNvPr id="31" name="Straight Arrow Connector 30"/>
            <p:cNvCxnSpPr/>
            <p:nvPr/>
          </p:nvCxnSpPr>
          <p:spPr>
            <a:xfrm flipV="1">
              <a:off x="1619672" y="5114973"/>
              <a:ext cx="0" cy="43937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1619672" y="5592641"/>
              <a:ext cx="0" cy="28463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6234" y="573153"/>
            <a:ext cx="7096359" cy="107298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4188" y="1804085"/>
            <a:ext cx="7096359" cy="107298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2444" y="3397789"/>
            <a:ext cx="7096359" cy="107298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1500" y="5017848"/>
            <a:ext cx="710245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445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131840" y="1592796"/>
            <a:ext cx="3168352" cy="3047760"/>
            <a:chOff x="935596" y="1412776"/>
            <a:chExt cx="3168352" cy="3047760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596" y="1412776"/>
              <a:ext cx="3168352" cy="3047760"/>
            </a:xfrm>
            <a:prstGeom prst="rect">
              <a:avLst/>
            </a:prstGeom>
          </p:spPr>
        </p:pic>
        <p:cxnSp>
          <p:nvCxnSpPr>
            <p:cNvPr id="5" name="Straight Arrow Connector 4"/>
            <p:cNvCxnSpPr/>
            <p:nvPr/>
          </p:nvCxnSpPr>
          <p:spPr>
            <a:xfrm flipH="1">
              <a:off x="2015716" y="2936656"/>
              <a:ext cx="504056" cy="49234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2519772" y="2936656"/>
              <a:ext cx="0" cy="9964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4640556"/>
            <a:ext cx="2505673" cy="168264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0932" y="4735339"/>
            <a:ext cx="2505673" cy="168264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605" y="4640556"/>
            <a:ext cx="2505673" cy="168264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31640" y="656692"/>
            <a:ext cx="710245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48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812292" y="1740704"/>
            <a:ext cx="2736438" cy="27364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873176" y="1740704"/>
            <a:ext cx="2736438" cy="273643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848" y="4221088"/>
            <a:ext cx="1950889" cy="23776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6660" y="4477142"/>
            <a:ext cx="2261812" cy="212159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46" y="4360373"/>
            <a:ext cx="3170195" cy="22252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4892" y="1447510"/>
            <a:ext cx="1938696" cy="10729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807" y="1447509"/>
            <a:ext cx="1944793" cy="10729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8089" y="667715"/>
            <a:ext cx="709635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52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0.48716 -0.37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58" y="-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14184 -0.48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-2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0.45972 -0.2034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86" y="-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452" y="1412776"/>
            <a:ext cx="8218120" cy="512108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47564" y="2672916"/>
            <a:ext cx="82147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000" dirty="0">
              <a:latin typeface="KG Primary Penmanship" panose="02000506000000020003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548" y="548680"/>
            <a:ext cx="8212024" cy="1072989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3104091" y="3937296"/>
            <a:ext cx="28443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04091" y="5193196"/>
            <a:ext cx="28443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268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5616116" y="5769260"/>
            <a:ext cx="28443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849649" y="2826661"/>
            <a:ext cx="3816424" cy="2321675"/>
            <a:chOff x="2699792" y="2739700"/>
            <a:chExt cx="4338482" cy="249559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99792" y="2739700"/>
              <a:ext cx="1562100" cy="2324100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0909" y="2938647"/>
              <a:ext cx="2587365" cy="2296650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256" y="632487"/>
            <a:ext cx="6882981" cy="2292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23004" y="5118956"/>
            <a:ext cx="6889077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53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395708" y="3987775"/>
            <a:ext cx="8461981" cy="1072989"/>
            <a:chOff x="395708" y="3987775"/>
            <a:chExt cx="8461981" cy="1072989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5708" y="3987775"/>
              <a:ext cx="8461981" cy="1072989"/>
            </a:xfrm>
            <a:prstGeom prst="rect">
              <a:avLst/>
            </a:prstGeom>
          </p:spPr>
        </p:pic>
        <p:cxnSp>
          <p:nvCxnSpPr>
            <p:cNvPr id="14" name="Straight Connector 13"/>
            <p:cNvCxnSpPr/>
            <p:nvPr/>
          </p:nvCxnSpPr>
          <p:spPr>
            <a:xfrm>
              <a:off x="5723899" y="4653136"/>
              <a:ext cx="1836433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-324544" y="3072642"/>
            <a:ext cx="9577646" cy="1072989"/>
            <a:chOff x="-324544" y="3072642"/>
            <a:chExt cx="9577646" cy="1072989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324544" y="3072642"/>
              <a:ext cx="9577646" cy="1072989"/>
            </a:xfrm>
            <a:prstGeom prst="rect">
              <a:avLst/>
            </a:prstGeom>
          </p:spPr>
        </p:pic>
        <p:cxnSp>
          <p:nvCxnSpPr>
            <p:cNvPr id="12" name="Straight Connector 11"/>
            <p:cNvCxnSpPr/>
            <p:nvPr/>
          </p:nvCxnSpPr>
          <p:spPr>
            <a:xfrm>
              <a:off x="5976156" y="3753036"/>
              <a:ext cx="198022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358516" y="2246680"/>
            <a:ext cx="8461981" cy="1072989"/>
            <a:chOff x="358516" y="2246680"/>
            <a:chExt cx="8461981" cy="107298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8516" y="2246680"/>
              <a:ext cx="8461981" cy="1072989"/>
            </a:xfrm>
            <a:prstGeom prst="rect">
              <a:avLst/>
            </a:prstGeom>
          </p:spPr>
        </p:pic>
        <p:cxnSp>
          <p:nvCxnSpPr>
            <p:cNvPr id="9" name="Straight Connector 8"/>
            <p:cNvCxnSpPr/>
            <p:nvPr/>
          </p:nvCxnSpPr>
          <p:spPr>
            <a:xfrm>
              <a:off x="6084676" y="2924944"/>
              <a:ext cx="1475656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556" y="548680"/>
            <a:ext cx="8102286" cy="168264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459" y="5232064"/>
            <a:ext cx="2267909" cy="10729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28983" y="5232064"/>
            <a:ext cx="2267909" cy="10729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48507" y="5232064"/>
            <a:ext cx="226790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0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458" y="2702478"/>
            <a:ext cx="1559620" cy="11390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15" y="2175008"/>
            <a:ext cx="1552822" cy="21939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774" y="2710916"/>
            <a:ext cx="1559619" cy="11390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9724" y="517432"/>
            <a:ext cx="6889077" cy="16826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1607" y="1934762"/>
            <a:ext cx="2371550" cy="10729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7691" y="1934762"/>
            <a:ext cx="2377646" cy="10729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44108" y="1934761"/>
            <a:ext cx="2377646" cy="10729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4240" y="3724163"/>
            <a:ext cx="2408129" cy="107298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0103" y="3724162"/>
            <a:ext cx="2377646" cy="107298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49518" y="3724161"/>
            <a:ext cx="2408129" cy="10729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32357" y="4737406"/>
            <a:ext cx="6303810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7631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ort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um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ong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No 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iagram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ask or Quo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19897</TotalTime>
  <Words>196</Words>
  <Application>Microsoft Office PowerPoint</Application>
  <PresentationFormat>On-screen Show (4:3)</PresentationFormat>
  <Paragraphs>24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7</vt:i4>
      </vt:variant>
    </vt:vector>
  </HeadingPairs>
  <TitlesOfParts>
    <vt:vector size="18" baseType="lpstr">
      <vt:lpstr>Arial</vt:lpstr>
      <vt:lpstr>Calibri</vt:lpstr>
      <vt:lpstr>Gill Sans MT</vt:lpstr>
      <vt:lpstr>KG Primary Penmanship</vt:lpstr>
      <vt:lpstr>Title page</vt:lpstr>
      <vt:lpstr>Short sub-heading</vt:lpstr>
      <vt:lpstr>Medium sub-heading</vt:lpstr>
      <vt:lpstr>Long sub-heading</vt:lpstr>
      <vt:lpstr>No title slide</vt:lpstr>
      <vt:lpstr>Diagram slide</vt:lpstr>
      <vt:lpstr>Task or Quote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Jac Callaghan</cp:lastModifiedBy>
  <cp:revision>175</cp:revision>
  <dcterms:created xsi:type="dcterms:W3CDTF">2018-07-15T13:38:45Z</dcterms:created>
  <dcterms:modified xsi:type="dcterms:W3CDTF">2021-04-20T18:43:08Z</dcterms:modified>
</cp:coreProperties>
</file>