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A3B00-3E74-434F-8F57-8E973F8E14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1B5B19-0A3D-452F-A171-054DBAEDAE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C42433-262B-497F-9231-A4C924CF6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1D7EF-1A48-4298-95CC-D9B3AA7C2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D39E9-C337-42EB-90B7-9C4F0FFE3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08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F4607-7EFF-4DD4-AF65-F2D2EFE21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6AA2A-951C-43DA-A08E-B3C5A1D923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908A04-B890-4667-9E0E-5C8A52F78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2F1D3-9BD5-466B-B934-9C4A9B772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99B32-9157-45B0-A0D7-F69253EEA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751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E8FBD-9CAA-4B02-A1F5-DAAB044C7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8464EB-B2AB-4A4E-A2E9-963C243B1B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4ED23-9F7E-4FF8-83F1-3129DD5BD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EC404-6778-4402-BCFD-6A9C81252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BCB24-92E2-459A-9861-3AF7049CB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21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ACDBB-F933-4904-9395-5AD5F34F0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1E06B-AA3C-4904-B0AB-93E9D1023E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E5A21F-A73E-412B-AEA2-92CF5CFEB7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97A34A-8E74-48F7-BFBB-F26DFB39E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8A7575-956F-42BE-A64B-40240AB4A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15BA7-671F-4A23-AA17-B0B140B02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57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B4FAC-17D2-4C04-9157-29385C34F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C54E15-6197-45C6-8E31-0D2EA815E9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0E5BC3-C988-4ABF-AD4C-A1A1D34095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BECD4E-22A4-41EF-8051-609D065B2D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4220F8-FF25-42C8-823C-FC556A6920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B9E3FA-2A2C-4B09-A1AF-8EF89088F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E39247-ED08-4B79-8896-F5002A605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4D4203-58B1-4EB6-BF7D-ED6BF4F42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12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FCC80-28DF-4072-88F4-3C4584493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0FD9A4-9812-46B4-87EE-B83BE8F4A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3B8F08-A735-47FE-A7D7-35111C44F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9F628D-3099-4AB4-912F-F5C1EA2B4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292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E45247-71C3-4A33-9518-6B4FA4828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A4AD24-B058-414C-84B3-3C838A801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01C47F-5EA0-4CCE-9BF6-482C14812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426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EDB51-B143-4BF0-AE2C-BEFAC57C9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185DDE-B1DC-421D-92C7-E40508345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9376E5-96BD-41AD-B241-65DF91500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8C94C5-4A6E-44A6-99B4-8C1F924E8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069117-651B-4F17-9889-166E98C8A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DFD734-5258-47D4-B856-50D4FE1FE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724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A80CC-F5A2-40D0-AFC1-F1AE3F7E4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1855F7-0016-47BC-B622-A6E37805DF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E39953-13FD-4941-A766-6AD18E6FF3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067344-CDF8-4582-BDB8-932687724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10F584-AF09-4984-96E3-2B0419CBE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BEAF2-BAD8-400F-BD93-CA64ABA19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426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F813D-1591-4787-BD2D-3C6FB950C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9E2929-BA36-402B-BC7A-4BD9BFE23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99998A-EC74-4CE1-9F96-668ED02B2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CD203-3E38-43AE-8D74-1E515F6D0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3F5FD-86F7-494F-ADA9-A25505609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395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14DF2F-B953-4DBB-8E42-198AE3E22B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8AB7A-8B54-4EE7-BC4F-54C3253682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ECE6F-48AA-4F7B-9377-8E0E6FC0B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BCFB3A-4C98-4943-A75D-39E196A14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6F59B-202A-441A-A656-A31104828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46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C7BDB7-8508-4412-99CD-7599FB335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407F0E-BABB-419F-9047-7DB9161782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665761-4D5E-4FED-8586-CE099EAA79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84099-C3C6-45C5-8300-9C0F19D1A24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0D68D-01D7-4D34-AC3B-2C6E02D751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6A9D10-46E4-40BD-9233-C15601676C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8187F-32E7-4E6F-B44E-9381D6A0F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18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D57DE0-EAD2-4620-BA55-38F95A332B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888" y="338303"/>
            <a:ext cx="9404605" cy="49152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C59350-14A9-47A9-B94E-6C64D4E9CDCE}"/>
              </a:ext>
            </a:extLst>
          </p:cNvPr>
          <p:cNvSpPr txBox="1"/>
          <p:nvPr/>
        </p:nvSpPr>
        <p:spPr>
          <a:xfrm>
            <a:off x="1223888" y="5598942"/>
            <a:ext cx="90736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could be happening? What are all the possibilities? Use the letter x to describe the rule. </a:t>
            </a:r>
          </a:p>
        </p:txBody>
      </p:sp>
    </p:spTree>
    <p:extLst>
      <p:ext uri="{BB962C8B-B14F-4D97-AF65-F5344CB8AC3E}">
        <p14:creationId xmlns:p14="http://schemas.microsoft.com/office/powerpoint/2010/main" val="562416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EFF8D9-DE50-407E-97AC-218461E0C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367" y="358418"/>
            <a:ext cx="9871266" cy="34052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AB9416-7AB7-4D94-9833-81C30B0ADA6C}"/>
              </a:ext>
            </a:extLst>
          </p:cNvPr>
          <p:cNvSpPr txBox="1"/>
          <p:nvPr/>
        </p:nvSpPr>
        <p:spPr>
          <a:xfrm>
            <a:off x="1292087" y="4041912"/>
            <a:ext cx="96078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Ravi could be correct as 12 – 8 = 4.</a:t>
            </a:r>
          </a:p>
          <a:p>
            <a:r>
              <a:rPr lang="en-GB" sz="3600" dirty="0"/>
              <a:t>So, if we call the whole number going in x, we can describe the rule as x – 8 </a:t>
            </a:r>
          </a:p>
        </p:txBody>
      </p:sp>
    </p:spTree>
    <p:extLst>
      <p:ext uri="{BB962C8B-B14F-4D97-AF65-F5344CB8AC3E}">
        <p14:creationId xmlns:p14="http://schemas.microsoft.com/office/powerpoint/2010/main" val="2057898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E3E742-9125-4A33-BEBB-63E5BE62E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18" y="153606"/>
            <a:ext cx="9771956" cy="400021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5AC8953-78C0-499D-A48D-E2B202E39A2C}"/>
              </a:ext>
            </a:extLst>
          </p:cNvPr>
          <p:cNvSpPr txBox="1"/>
          <p:nvPr/>
        </p:nvSpPr>
        <p:spPr>
          <a:xfrm>
            <a:off x="1292087" y="4452730"/>
            <a:ext cx="96078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Hannah could be correct as 1/3 of 12 = 4.</a:t>
            </a:r>
          </a:p>
          <a:p>
            <a:r>
              <a:rPr lang="en-GB" sz="3600" dirty="0"/>
              <a:t>So, if we call the whole number going in x, we can describe the rule as 1/3 x (one third of x)</a:t>
            </a:r>
          </a:p>
        </p:txBody>
      </p:sp>
    </p:spTree>
    <p:extLst>
      <p:ext uri="{BB962C8B-B14F-4D97-AF65-F5344CB8AC3E}">
        <p14:creationId xmlns:p14="http://schemas.microsoft.com/office/powerpoint/2010/main" val="118800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050787-9303-4626-883D-ED32B0F9B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828" y="130265"/>
            <a:ext cx="8394344" cy="46486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8CE34C-F24D-41DD-8D57-A2D7B3564592}"/>
              </a:ext>
            </a:extLst>
          </p:cNvPr>
          <p:cNvSpPr txBox="1"/>
          <p:nvPr/>
        </p:nvSpPr>
        <p:spPr>
          <a:xfrm>
            <a:off x="609600" y="5004214"/>
            <a:ext cx="113703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Hannah could also be correct here as 12 ÷ 3 = 4.</a:t>
            </a:r>
          </a:p>
          <a:p>
            <a:r>
              <a:rPr lang="en-GB" sz="3200" dirty="0"/>
              <a:t>So, if we call the whole number going in x, we can describe the rule as x ÷ 3. Look at Sam showing you how we can also write this. </a:t>
            </a:r>
          </a:p>
        </p:txBody>
      </p:sp>
    </p:spTree>
    <p:extLst>
      <p:ext uri="{BB962C8B-B14F-4D97-AF65-F5344CB8AC3E}">
        <p14:creationId xmlns:p14="http://schemas.microsoft.com/office/powerpoint/2010/main" val="1331195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C5524D-05CD-4960-A3CA-CDADF964E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001" y="96416"/>
            <a:ext cx="8501441" cy="637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826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3F20D-E9D0-4D3F-AF21-61906AE41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/>
          <a:lstStyle/>
          <a:p>
            <a:r>
              <a:rPr lang="en-GB" dirty="0"/>
              <a:t>Complete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6247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139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Complete the worksheet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Coverdale</dc:creator>
  <cp:lastModifiedBy>Jo Coverdale</cp:lastModifiedBy>
  <cp:revision>2</cp:revision>
  <dcterms:created xsi:type="dcterms:W3CDTF">2021-07-12T09:38:51Z</dcterms:created>
  <dcterms:modified xsi:type="dcterms:W3CDTF">2021-07-12T09:43:12Z</dcterms:modified>
</cp:coreProperties>
</file>