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D337FC-1095-46C2-8D2B-3EDC792A63AD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5175E2-A0DB-4D63-B1C0-B3469965DE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24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5E3601-B064-4769-AF4D-7D6A0AA6EC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EDA1E82-9C92-4C9D-9988-1B30B73411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657947-5C8D-4485-8D2A-DE441172F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9DCBB-B1C8-49AB-AFF3-5F36FD687B56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0D801C-6E70-4476-940B-D33ADD19E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DB7600-6999-4A4C-8F06-8E2E607A3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CC467-58EE-4BD6-A252-96CFC82F5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044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35162C-8847-4E46-9549-C57782C6C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4D9EA6-4BC6-4058-B6A0-8D4F22557C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3C6652-E566-4A67-9B6B-58E40F820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9DCBB-B1C8-49AB-AFF3-5F36FD687B56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40B8E8-CA8A-4C51-89A9-1EC8573B97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7773E1-567F-4B51-A5F4-0697E60E1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CC467-58EE-4BD6-A252-96CFC82F5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367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92B5DB-62BB-4EEE-81C6-879EA18C3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CF642B-5CE8-4111-A8D6-0ACE16E27B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97BF4E-D15D-46B4-B1F6-505D50A4CD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9DCBB-B1C8-49AB-AFF3-5F36FD687B56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FD9852-C8BA-4071-9755-46FEC12EA3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998A9B-3FCE-4445-976E-32647517E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CC467-58EE-4BD6-A252-96CFC82F5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638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9371BE-4133-4691-B4C6-277C403C2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9F6F67-B1E5-4802-A682-96C0169BC6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869330-B3BC-41B7-B7C3-AF6D5D3878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6FCC20-9416-435C-8609-02996D3D3F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9DCBB-B1C8-49AB-AFF3-5F36FD687B56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51B716-662E-4F71-AAC0-0E105CE67A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A77EAD-84AC-48CA-81A7-DCAEE014A4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CC467-58EE-4BD6-A252-96CFC82F5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29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9E8D1-B00C-422C-967D-7EB7B1F9AB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574149-AAB7-4A2C-B7C1-0F049F5D3C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248224-7972-47D2-9DDC-B290722E6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C96A847-CF70-4B4F-B999-E85B34E552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BC7696D-B679-4487-9190-29E49165D9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34529D-DC34-42C3-943E-2B96547A91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9DCBB-B1C8-49AB-AFF3-5F36FD687B56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DD93EB9-9691-4BCB-BA59-3048F9E193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8BDA1EF-F878-4EB3-9410-1539283874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CC467-58EE-4BD6-A252-96CFC82F5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550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D377CF-8D6E-46F0-97C0-D71BE7796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268F8F-946C-4CC6-B239-460C084661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9DCBB-B1C8-49AB-AFF3-5F36FD687B56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EDE29E5-F47B-4E60-8EF8-E6730CA60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DB6F19-CFFD-4347-933B-86E5C73CB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CC467-58EE-4BD6-A252-96CFC82F5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394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59578E-99C4-4C4D-9F3B-1815B0E239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9DCBB-B1C8-49AB-AFF3-5F36FD687B56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73C2E4F-4A3D-4165-B966-2D8D33178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68C26B-E748-48D1-B30D-94FAB504D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CC467-58EE-4BD6-A252-96CFC82F5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4541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41EECC-15E9-447A-9BE9-BF9B947AF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9D46A9-47C0-458F-8E9B-03996F207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72480A-74CA-48FA-8556-B811B83864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F85F48-809C-4766-BDCE-7967C006CB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9DCBB-B1C8-49AB-AFF3-5F36FD687B56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76117A-1B46-46C4-8612-8B8654A0A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F8EB60-DD9C-4DCC-AFDC-1CB5B4148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CC467-58EE-4BD6-A252-96CFC82F5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944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B1B14F-EC96-4673-8D35-BEDB561070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6844E78-2FE0-4B1C-8DD7-8A22B8D5600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927D19-2350-47D3-AF97-E86B62F3A8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BC8EB6-31F7-43CA-ABDE-123B2F7CD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9DCBB-B1C8-49AB-AFF3-5F36FD687B56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CCBA92-BB18-4CBF-9EAC-E01C4402E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98771B-F809-45B4-86BF-7CF4C38F28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CC467-58EE-4BD6-A252-96CFC82F5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86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6816E1-6618-4223-8D84-485649FE89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CBE3CF-FA83-495B-9E33-5BA0ADE9E8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64D3A4-B918-47ED-BC34-211F129599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9DCBB-B1C8-49AB-AFF3-5F36FD687B56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11110F-FF15-4EBF-B460-B6032DD50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905330-ACC8-4651-B7F3-8559E7ACAF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CC467-58EE-4BD6-A252-96CFC82F5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962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FAEEBBD-BDC2-4329-86FD-26D80A6698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19F4C7-E1C0-4725-B0AD-5EAB797956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C19506-F8AD-49BB-8E26-6695D03FEA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9DCBB-B1C8-49AB-AFF3-5F36FD687B56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D8FFAD-6803-472F-BC9E-021F51632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04DBC3-3154-4F61-85F2-3730A922D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CC467-58EE-4BD6-A252-96CFC82F5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63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D8B54F8-FFBA-474C-A67F-74D0514F67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C7BC29-7FFF-470E-B501-48843CE8AD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1C633D-8F6D-48C9-A18B-F4A75E4AE9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A9DCBB-B1C8-49AB-AFF3-5F36FD687B56}" type="datetimeFigureOut">
              <a:rPr lang="en-GB" smtClean="0"/>
              <a:t>23/11/2020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3A8694-FC10-4C23-8B5F-85AC1A6A79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B7AB31-1613-42FE-808E-76583BFEDF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CCC467-58EE-4BD6-A252-96CFC82F5A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410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215FBD1-D578-422F-B9C8-630EA269AF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498" y="901752"/>
            <a:ext cx="11040569" cy="1854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7264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32E6C13-BCA2-4E73-92B8-CD0D99048E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849" y="722740"/>
            <a:ext cx="11546160" cy="3703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9185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D7C2BE1-A002-4936-99B5-7F28558B49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475" y="1161522"/>
            <a:ext cx="11099098" cy="3304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297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C7A0704-142A-4804-8F1C-F905F9CA7D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70" y="797490"/>
            <a:ext cx="10808999" cy="3628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1448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13CD262-1EFA-42FB-ABDD-931B996210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17" y="864026"/>
            <a:ext cx="11178044" cy="1693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4014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6A23754-9A61-4F36-B426-C5748CE5F483}"/>
              </a:ext>
            </a:extLst>
          </p:cNvPr>
          <p:cNvSpPr txBox="1"/>
          <p:nvPr/>
        </p:nvSpPr>
        <p:spPr>
          <a:xfrm>
            <a:off x="834887" y="344557"/>
            <a:ext cx="10747513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Use the information that you have read to decide how you would respond to these three scenarios: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68E2729-1501-4072-9C8F-0870C597B1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320" y="1370317"/>
            <a:ext cx="10129360" cy="4977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5118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2EAE85D-3C3B-487F-A685-A849C6C883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00" y="1525174"/>
            <a:ext cx="11336600" cy="1509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4370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</Words>
  <Application>Microsoft Office PowerPoint</Application>
  <PresentationFormat>Widescreen</PresentationFormat>
  <Paragraphs>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 Coverdale</dc:creator>
  <cp:lastModifiedBy>Jo Coverdale</cp:lastModifiedBy>
  <cp:revision>2</cp:revision>
  <dcterms:created xsi:type="dcterms:W3CDTF">2020-11-23T10:00:11Z</dcterms:created>
  <dcterms:modified xsi:type="dcterms:W3CDTF">2020-11-23T10:00:31Z</dcterms:modified>
</cp:coreProperties>
</file>