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4"/>
  </p:sldMasterIdLst>
  <p:notesMasterIdLst>
    <p:notesMasterId r:id="rId19"/>
  </p:notesMasterIdLst>
  <p:handoutMasterIdLst>
    <p:handoutMasterId r:id="rId20"/>
  </p:handoutMasterIdLst>
  <p:sldIdLst>
    <p:sldId id="258" r:id="rId5"/>
    <p:sldId id="268" r:id="rId6"/>
    <p:sldId id="288" r:id="rId7"/>
    <p:sldId id="278" r:id="rId8"/>
    <p:sldId id="289" r:id="rId9"/>
    <p:sldId id="290" r:id="rId10"/>
    <p:sldId id="283" r:id="rId11"/>
    <p:sldId id="286" r:id="rId12"/>
    <p:sldId id="291" r:id="rId13"/>
    <p:sldId id="295" r:id="rId14"/>
    <p:sldId id="296" r:id="rId15"/>
    <p:sldId id="297" r:id="rId16"/>
    <p:sldId id="287" r:id="rId17"/>
    <p:sldId id="267" r:id="rId18"/>
  </p:sldIdLst>
  <p:sldSz cx="9144000" cy="6858000" type="screen4x3"/>
  <p:notesSz cx="6858000" cy="9144000"/>
  <p:embeddedFontLst>
    <p:embeddedFont>
      <p:font typeface="BPreplay" panose="02000503000000020004" charset="0"/>
      <p:regular r:id="rId21"/>
      <p:bold r:id="rId22"/>
      <p:italic r:id="rId23"/>
      <p:boldItalic r:id="rId24"/>
    </p:embeddedFont>
    <p:embeddedFont>
      <p:font typeface="Calibri" panose="020F0502020204030204" pitchFamily="34" charset="0"/>
      <p:regular r:id="rId25"/>
      <p:bold r:id="rId26"/>
      <p:italic r:id="rId27"/>
      <p:boldItalic r:id="rId28"/>
    </p:embeddedFont>
    <p:embeddedFont>
      <p:font typeface="Idolwild" panose="020B0604020202020204" charset="0"/>
      <p:regular r:id="rId29"/>
    </p:embeddedFont>
    <p:embeddedFont>
      <p:font typeface="Sassoon Infant Md" panose="02000603050000020003" charset="0"/>
      <p:regular r:id="rId30"/>
    </p:embeddedFont>
    <p:embeddedFont>
      <p:font typeface="Sassoon Infant Rg" panose="02000503030000020003" charset="0"/>
      <p:regular r:id="rId31"/>
      <p:bold r:id="rId32"/>
    </p:embeddedFont>
    <p:embeddedFont>
      <p:font typeface="Twinkl" panose="020B0604020202020204" charset="0"/>
      <p:regular r:id="rId33"/>
      <p:bold r:id="rId3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97">
          <p15:clr>
            <a:srgbClr val="A4A3A4"/>
          </p15:clr>
        </p15:guide>
        <p15:guide id="3" orient="horz" pos="323">
          <p15:clr>
            <a:srgbClr val="A4A3A4"/>
          </p15:clr>
        </p15:guide>
        <p15:guide id="4" orient="horz" pos="436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57">
          <p15:clr>
            <a:srgbClr val="A4A3A4"/>
          </p15:clr>
        </p15:guide>
        <p15:guide id="7" pos="317">
          <p15:clr>
            <a:srgbClr val="A4A3A4"/>
          </p15:clr>
        </p15:guide>
        <p15:guide id="8" pos="5420">
          <p15:clr>
            <a:srgbClr val="A4A3A4"/>
          </p15:clr>
        </p15:guide>
        <p15:guide id="9" pos="476">
          <p15:clr>
            <a:srgbClr val="A4A3A4"/>
          </p15:clr>
        </p15:guide>
        <p15:guide id="10" pos="526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3CA4C"/>
    <a:srgbClr val="7BCAFB"/>
    <a:srgbClr val="F8E39E"/>
    <a:srgbClr val="21A6F9"/>
    <a:srgbClr val="FF72DA"/>
    <a:srgbClr val="80C1EB"/>
    <a:srgbClr val="ACDDFC"/>
    <a:srgbClr val="1C1C1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26" autoAdjust="0"/>
    <p:restoredTop sz="94660"/>
  </p:normalViewPr>
  <p:slideViewPr>
    <p:cSldViewPr snapToGrid="0">
      <p:cViewPr varScale="1">
        <p:scale>
          <a:sx n="53" d="100"/>
          <a:sy n="53" d="100"/>
        </p:scale>
        <p:origin x="1258" y="62"/>
      </p:cViewPr>
      <p:guideLst>
        <p:guide orient="horz" pos="2160"/>
        <p:guide orient="horz" pos="3997"/>
        <p:guide orient="horz" pos="323"/>
        <p:guide orient="horz" pos="436"/>
        <p:guide orient="horz" pos="3838"/>
        <p:guide pos="2857"/>
        <p:guide pos="317"/>
        <p:guide pos="5420"/>
        <p:guide pos="476"/>
        <p:guide pos="526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font" Target="fonts/font6.fntdata"/><Relationship Id="rId3" Type="http://schemas.openxmlformats.org/officeDocument/2006/relationships/customXml" Target="../customXml/item3.xml"/><Relationship Id="rId21" Type="http://schemas.openxmlformats.org/officeDocument/2006/relationships/font" Target="fonts/font1.fntdata"/><Relationship Id="rId34" Type="http://schemas.openxmlformats.org/officeDocument/2006/relationships/font" Target="fonts/font14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font" Target="fonts/font5.fntdata"/><Relationship Id="rId33" Type="http://schemas.openxmlformats.org/officeDocument/2006/relationships/font" Target="fonts/font13.fntdata"/><Relationship Id="rId38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29" Type="http://schemas.openxmlformats.org/officeDocument/2006/relationships/font" Target="fonts/font9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font" Target="fonts/font4.fntdata"/><Relationship Id="rId32" Type="http://schemas.openxmlformats.org/officeDocument/2006/relationships/font" Target="fonts/font12.fntdata"/><Relationship Id="rId37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3.fntdata"/><Relationship Id="rId28" Type="http://schemas.openxmlformats.org/officeDocument/2006/relationships/font" Target="fonts/font8.fntdata"/><Relationship Id="rId36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31" Type="http://schemas.openxmlformats.org/officeDocument/2006/relationships/font" Target="fonts/font11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2.fntdata"/><Relationship Id="rId27" Type="http://schemas.openxmlformats.org/officeDocument/2006/relationships/font" Target="fonts/font7.fntdata"/><Relationship Id="rId30" Type="http://schemas.openxmlformats.org/officeDocument/2006/relationships/font" Target="fonts/font10.fntdata"/><Relationship Id="rId35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3F83DF16-3115-4727-819E-02B85F94F82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D6CCEFF-80FF-4FDE-B40A-1D6E35132B9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A57B074-9401-4A15-BF16-562F8DBA2DE0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8B78868-6586-4A3C-A631-B6A95E2F9DD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2F97DCF-44EA-4A74-A5A6-F47E7CEF73B9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2B68A3ED-37E1-435C-B4D9-D9C8514233F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B2A98E16-C69F-4E12-AFF1-F89F2180FFB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8E8ED9-FC48-4AB7-95EC-34FEDB588567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1AC9CEBC-B53F-47D9-A16C-0B3794249E6F}" type="datetimeFigureOut">
              <a:rPr lang="en-GB"/>
              <a:pPr>
                <a:defRPr/>
              </a:pPr>
              <a:t>08/02/2021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61832A79-B988-449A-9D8C-DDF9C5F4C43A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F9F78178-E701-4A24-9D1E-BC127361F75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AC1975-A93A-4694-88FD-FB30962243CE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D2AB00-BD82-4E57-82FB-70D6BAF46C4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19501239-1A00-4B3B-8AA7-891CF6885187}" type="slidenum">
              <a:rPr lang="en-GB" altLang="en-US"/>
              <a:pPr/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8889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29ADA00-702A-4B07-A9B0-BB174ADBA72B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2009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9BFBD99-2AF1-470B-8AEA-049997A8149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7651DC0-06D2-405B-9374-6EA297731827}"/>
              </a:ext>
            </a:extLst>
          </p:cNvPr>
          <p:cNvSpPr/>
          <p:nvPr userDrawn="1"/>
        </p:nvSpPr>
        <p:spPr>
          <a:xfrm>
            <a:off x="457200" y="1514475"/>
            <a:ext cx="8220075" cy="48815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8" y="1513945"/>
            <a:ext cx="8220075" cy="4882093"/>
          </a:xfrm>
          <a:prstGeom prst="roundRect">
            <a:avLst>
              <a:gd name="adj" fmla="val 1874"/>
            </a:avLst>
          </a:prstGeom>
        </p:spPr>
        <p:txBody>
          <a:bodyPr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8546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0BFCA90C-6716-48A4-9BFE-F0F6EB0E4A9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DCC8E81-D44A-48F3-9A03-7DA60131247B}"/>
              </a:ext>
            </a:extLst>
          </p:cNvPr>
          <p:cNvSpPr/>
          <p:nvPr userDrawn="1"/>
        </p:nvSpPr>
        <p:spPr>
          <a:xfrm>
            <a:off x="755650" y="1514475"/>
            <a:ext cx="7632700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>
              <a:solidFill>
                <a:srgbClr val="FFFFFF"/>
              </a:solidFill>
            </a:endParaRPr>
          </a:p>
        </p:txBody>
      </p:sp>
      <p:grpSp>
        <p:nvGrpSpPr>
          <p:cNvPr id="11" name="Group 5">
            <a:extLst>
              <a:ext uri="{FF2B5EF4-FFF2-40B4-BE49-F238E27FC236}">
                <a16:creationId xmlns:a16="http://schemas.microsoft.com/office/drawing/2014/main" id="{E1B47C11-DA42-4DB0-91F0-D689668BE230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4002088" y="1738313"/>
            <a:ext cx="4189412" cy="4129087"/>
            <a:chOff x="4002736" y="1755885"/>
            <a:chExt cx="4189074" cy="4129086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65FE0E38-D413-4306-B1FC-7B451E981E73}"/>
                </a:ext>
              </a:extLst>
            </p:cNvPr>
            <p:cNvSpPr/>
            <p:nvPr userDrawn="1"/>
          </p:nvSpPr>
          <p:spPr bwMode="auto">
            <a:xfrm>
              <a:off x="4002736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2">
              <a:extLst>
                <a:ext uri="{FF2B5EF4-FFF2-40B4-BE49-F238E27FC236}">
                  <a16:creationId xmlns:a16="http://schemas.microsoft.com/office/drawing/2014/main" id="{39996C9A-7D64-49DD-BB60-0E0FB4816F4A}"/>
                </a:ext>
              </a:extLst>
            </p:cNvPr>
            <p:cNvSpPr/>
            <p:nvPr userDrawn="1"/>
          </p:nvSpPr>
          <p:spPr bwMode="auto">
            <a:xfrm>
              <a:off x="6193309" y="1755885"/>
              <a:ext cx="1998501" cy="1997075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D896685A-83DF-40E8-9F69-99B4B984FB0E}"/>
                </a:ext>
              </a:extLst>
            </p:cNvPr>
            <p:cNvSpPr/>
            <p:nvPr userDrawn="1"/>
          </p:nvSpPr>
          <p:spPr bwMode="auto">
            <a:xfrm>
              <a:off x="6193309" y="3886309"/>
              <a:ext cx="1996914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6">
              <a:extLst>
                <a:ext uri="{FF2B5EF4-FFF2-40B4-BE49-F238E27FC236}">
                  <a16:creationId xmlns:a16="http://schemas.microsoft.com/office/drawing/2014/main" id="{0EF7C0DE-A64D-4B25-BE49-64A59F70A713}"/>
                </a:ext>
              </a:extLst>
            </p:cNvPr>
            <p:cNvSpPr/>
            <p:nvPr userDrawn="1"/>
          </p:nvSpPr>
          <p:spPr bwMode="auto">
            <a:xfrm>
              <a:off x="4002736" y="3886309"/>
              <a:ext cx="1998501" cy="1998662"/>
            </a:xfrm>
            <a:prstGeom prst="ellipse">
              <a:avLst/>
            </a:prstGeom>
            <a:solidFill>
              <a:srgbClr val="FDFE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dirty="0">
                <a:solidFill>
                  <a:sysClr val="windowText" lastClr="000000"/>
                </a:solidFill>
              </a:endParaRPr>
            </a:p>
          </p:txBody>
        </p:sp>
      </p:grp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4" name="Content Placeholder 2"/>
          <p:cNvSpPr>
            <a:spLocks noGrp="1"/>
          </p:cNvSpPr>
          <p:nvPr>
            <p:ph idx="1"/>
          </p:nvPr>
        </p:nvSpPr>
        <p:spPr>
          <a:xfrm>
            <a:off x="755650" y="1513944"/>
            <a:ext cx="3048958" cy="457888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0"/>
          </p:nvPr>
        </p:nvSpPr>
        <p:spPr>
          <a:xfrm>
            <a:off x="4012772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1"/>
          </p:nvPr>
        </p:nvSpPr>
        <p:spPr>
          <a:xfrm>
            <a:off x="6197375" y="1736724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2"/>
          </p:nvPr>
        </p:nvSpPr>
        <p:spPr>
          <a:xfrm>
            <a:off x="4012772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3"/>
          </p:nvPr>
        </p:nvSpPr>
        <p:spPr>
          <a:xfrm>
            <a:off x="6197375" y="3868603"/>
            <a:ext cx="1980159" cy="199707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24962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unded Rectangle 3">
            <a:extLst>
              <a:ext uri="{FF2B5EF4-FFF2-40B4-BE49-F238E27FC236}">
                <a16:creationId xmlns:a16="http://schemas.microsoft.com/office/drawing/2014/main" id="{FE79BEA0-5D1A-4804-8747-4F49933D5CA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CA31DE0-C66D-4E3D-B5F4-D53F50B3C762}"/>
              </a:ext>
            </a:extLst>
          </p:cNvPr>
          <p:cNvSpPr/>
          <p:nvPr userDrawn="1"/>
        </p:nvSpPr>
        <p:spPr>
          <a:xfrm>
            <a:off x="4660900" y="1514475"/>
            <a:ext cx="3690938" cy="45783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1746298-C39D-4447-9314-B0E12A28F590}"/>
              </a:ext>
            </a:extLst>
          </p:cNvPr>
          <p:cNvSpPr/>
          <p:nvPr userDrawn="1"/>
        </p:nvSpPr>
        <p:spPr bwMode="auto">
          <a:xfrm>
            <a:off x="750888" y="15144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209AE33-B9D2-4DB3-AF2D-D8FF86FAF53C}"/>
              </a:ext>
            </a:extLst>
          </p:cNvPr>
          <p:cNvSpPr/>
          <p:nvPr userDrawn="1"/>
        </p:nvSpPr>
        <p:spPr bwMode="auto">
          <a:xfrm>
            <a:off x="750888" y="2678113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A1AF504-2484-42D7-BB47-05CEED4611F1}"/>
              </a:ext>
            </a:extLst>
          </p:cNvPr>
          <p:cNvSpPr/>
          <p:nvPr userDrawn="1"/>
        </p:nvSpPr>
        <p:spPr bwMode="auto">
          <a:xfrm>
            <a:off x="750888" y="3841750"/>
            <a:ext cx="3821112" cy="1087438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6EC5E510-2D57-4CC0-80C9-256A5AC1800A}"/>
              </a:ext>
            </a:extLst>
          </p:cNvPr>
          <p:cNvSpPr/>
          <p:nvPr userDrawn="1"/>
        </p:nvSpPr>
        <p:spPr bwMode="auto">
          <a:xfrm>
            <a:off x="750888" y="5006975"/>
            <a:ext cx="3821112" cy="1085850"/>
          </a:xfrm>
          <a:prstGeom prst="rect">
            <a:avLst/>
          </a:prstGeom>
          <a:solidFill>
            <a:schemeClr val="accent3">
              <a:lumMod val="60000"/>
              <a:lumOff val="40000"/>
              <a:alpha val="7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4660233" y="1513945"/>
            <a:ext cx="3691606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1"/>
          </p:nvPr>
        </p:nvSpPr>
        <p:spPr>
          <a:xfrm>
            <a:off x="754587" y="1513946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2"/>
          </p:nvPr>
        </p:nvSpPr>
        <p:spPr>
          <a:xfrm>
            <a:off x="754587" y="2678233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9" name="Content Placeholder 2"/>
          <p:cNvSpPr>
            <a:spLocks noGrp="1"/>
          </p:cNvSpPr>
          <p:nvPr>
            <p:ph idx="13"/>
          </p:nvPr>
        </p:nvSpPr>
        <p:spPr>
          <a:xfrm>
            <a:off x="754587" y="3842520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0" name="Content Placeholder 2"/>
          <p:cNvSpPr>
            <a:spLocks noGrp="1"/>
          </p:cNvSpPr>
          <p:nvPr>
            <p:ph idx="14"/>
          </p:nvPr>
        </p:nvSpPr>
        <p:spPr>
          <a:xfrm>
            <a:off x="754587" y="5006808"/>
            <a:ext cx="3821115" cy="108601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11134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409196B1-452B-4B4A-B103-94C869AF80B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34E52E1-3CC3-42C9-92A0-D0BD72051199}"/>
              </a:ext>
            </a:extLst>
          </p:cNvPr>
          <p:cNvSpPr/>
          <p:nvPr userDrawn="1"/>
        </p:nvSpPr>
        <p:spPr>
          <a:xfrm>
            <a:off x="2895600" y="1514475"/>
            <a:ext cx="5492750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4DE8A3CE-7AAC-451B-859E-2C342E7FAEFC}"/>
              </a:ext>
            </a:extLst>
          </p:cNvPr>
          <p:cNvSpPr/>
          <p:nvPr userDrawn="1"/>
        </p:nvSpPr>
        <p:spPr>
          <a:xfrm>
            <a:off x="755650" y="4481513"/>
            <a:ext cx="7632700" cy="16113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65007D6-F657-4616-BF2E-9247BCE2220A}"/>
              </a:ext>
            </a:extLst>
          </p:cNvPr>
          <p:cNvSpPr/>
          <p:nvPr userDrawn="1"/>
        </p:nvSpPr>
        <p:spPr>
          <a:xfrm>
            <a:off x="755650" y="1514475"/>
            <a:ext cx="2036763" cy="28781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1"/>
          </p:nvPr>
        </p:nvSpPr>
        <p:spPr>
          <a:xfrm>
            <a:off x="750884" y="1513945"/>
            <a:ext cx="2041529" cy="28793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2"/>
          </p:nvPr>
        </p:nvSpPr>
        <p:spPr>
          <a:xfrm>
            <a:off x="2895600" y="1513946"/>
            <a:ext cx="5492750" cy="28793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>
            <a:off x="750884" y="4481512"/>
            <a:ext cx="7637466" cy="16113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57307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E0EB69F9-5C33-424E-96BF-19F76F327D9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9F5F9554-7601-4AE6-9E7C-49382EB602D5}"/>
              </a:ext>
            </a:extLst>
          </p:cNvPr>
          <p:cNvSpPr/>
          <p:nvPr userDrawn="1"/>
        </p:nvSpPr>
        <p:spPr>
          <a:xfrm>
            <a:off x="755650" y="1514475"/>
            <a:ext cx="2852738" cy="45783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0B9462A-7C17-4046-8FC0-89EE8DE8B411}"/>
              </a:ext>
            </a:extLst>
          </p:cNvPr>
          <p:cNvSpPr/>
          <p:nvPr userDrawn="1"/>
        </p:nvSpPr>
        <p:spPr>
          <a:xfrm>
            <a:off x="3683000" y="4614863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F54E82AD-B384-4168-977A-53B5FD236CAA}"/>
              </a:ext>
            </a:extLst>
          </p:cNvPr>
          <p:cNvSpPr/>
          <p:nvPr userDrawn="1"/>
        </p:nvSpPr>
        <p:spPr>
          <a:xfrm>
            <a:off x="3683000" y="1519238"/>
            <a:ext cx="4705350" cy="1477962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421D2CD3-84C5-4798-A919-2D00C61CD742}"/>
              </a:ext>
            </a:extLst>
          </p:cNvPr>
          <p:cNvSpPr/>
          <p:nvPr userDrawn="1"/>
        </p:nvSpPr>
        <p:spPr>
          <a:xfrm>
            <a:off x="3683000" y="3067050"/>
            <a:ext cx="4705350" cy="1477963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9" name="Content Placeholder 2"/>
          <p:cNvSpPr>
            <a:spLocks noGrp="1"/>
          </p:cNvSpPr>
          <p:nvPr>
            <p:ph idx="12"/>
          </p:nvPr>
        </p:nvSpPr>
        <p:spPr>
          <a:xfrm>
            <a:off x="3682999" y="1513946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3"/>
          </p:nvPr>
        </p:nvSpPr>
        <p:spPr>
          <a:xfrm>
            <a:off x="3682999" y="306148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14"/>
          </p:nvPr>
        </p:nvSpPr>
        <p:spPr>
          <a:xfrm>
            <a:off x="3682999" y="4609027"/>
            <a:ext cx="4705349" cy="1483798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>
            <a:off x="755651" y="1513946"/>
            <a:ext cx="2852738" cy="4578879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53042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3">
            <a:extLst>
              <a:ext uri="{FF2B5EF4-FFF2-40B4-BE49-F238E27FC236}">
                <a16:creationId xmlns:a16="http://schemas.microsoft.com/office/drawing/2014/main" id="{C2BFAEBD-9A8A-44DE-A677-C1DBECCCA02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2B5A959-471F-4273-A3F1-DCC08DC1F2DB}"/>
              </a:ext>
            </a:extLst>
          </p:cNvPr>
          <p:cNvSpPr/>
          <p:nvPr userDrawn="1"/>
        </p:nvSpPr>
        <p:spPr>
          <a:xfrm>
            <a:off x="4611688" y="1514475"/>
            <a:ext cx="3776662" cy="2814638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C36591F-D069-4E45-A6DE-4099E27F199A}"/>
              </a:ext>
            </a:extLst>
          </p:cNvPr>
          <p:cNvSpPr/>
          <p:nvPr userDrawn="1"/>
        </p:nvSpPr>
        <p:spPr>
          <a:xfrm>
            <a:off x="755650" y="4418013"/>
            <a:ext cx="7632700" cy="1674812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97C3D758-45F6-4DDA-9CDF-D859AD21523E}"/>
              </a:ext>
            </a:extLst>
          </p:cNvPr>
          <p:cNvSpPr/>
          <p:nvPr userDrawn="1"/>
        </p:nvSpPr>
        <p:spPr>
          <a:xfrm>
            <a:off x="755650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36850C0-10A0-4D1B-B636-121C6D40419F}"/>
              </a:ext>
            </a:extLst>
          </p:cNvPr>
          <p:cNvSpPr/>
          <p:nvPr userDrawn="1"/>
        </p:nvSpPr>
        <p:spPr>
          <a:xfrm>
            <a:off x="2684463" y="1514475"/>
            <a:ext cx="1835150" cy="2814638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0" name="Content Placeholder 2"/>
          <p:cNvSpPr>
            <a:spLocks noGrp="1"/>
          </p:cNvSpPr>
          <p:nvPr>
            <p:ph idx="12"/>
          </p:nvPr>
        </p:nvSpPr>
        <p:spPr>
          <a:xfrm>
            <a:off x="4612104" y="1513946"/>
            <a:ext cx="3776245" cy="2815834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51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>
            <a:off x="755650" y="4418012"/>
            <a:ext cx="7632699" cy="1674812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2683877" y="1513945"/>
            <a:ext cx="1835149" cy="2815835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074211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3">
            <a:extLst>
              <a:ext uri="{FF2B5EF4-FFF2-40B4-BE49-F238E27FC236}">
                <a16:creationId xmlns:a16="http://schemas.microsoft.com/office/drawing/2014/main" id="{08CC91DB-F02A-4B21-BD95-28678A91A36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10585C5-25E1-4ABE-A12B-A53C21FBD73B}"/>
              </a:ext>
            </a:extLst>
          </p:cNvPr>
          <p:cNvSpPr/>
          <p:nvPr userDrawn="1"/>
        </p:nvSpPr>
        <p:spPr>
          <a:xfrm>
            <a:off x="503238" y="2501900"/>
            <a:ext cx="8137525" cy="258762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10"/>
          </p:nvPr>
        </p:nvSpPr>
        <p:spPr>
          <a:xfrm>
            <a:off x="760416" y="5125507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3"/>
          </p:nvPr>
        </p:nvSpPr>
        <p:spPr>
          <a:xfrm flipH="1">
            <a:off x="503236" y="2502605"/>
            <a:ext cx="8137526" cy="2587626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905648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09AE35C6-9FA7-42A1-BF44-623AA6DF3974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ounded Rectangle 4">
            <a:extLst>
              <a:ext uri="{FF2B5EF4-FFF2-40B4-BE49-F238E27FC236}">
                <a16:creationId xmlns:a16="http://schemas.microsoft.com/office/drawing/2014/main" id="{873C7119-DEC2-45C2-8362-2371B383AAF7}"/>
              </a:ext>
            </a:extLst>
          </p:cNvPr>
          <p:cNvSpPr/>
          <p:nvPr userDrawn="1"/>
        </p:nvSpPr>
        <p:spPr>
          <a:xfrm>
            <a:off x="760413" y="4340225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8" name="Rounded Rectangle 5">
            <a:extLst>
              <a:ext uri="{FF2B5EF4-FFF2-40B4-BE49-F238E27FC236}">
                <a16:creationId xmlns:a16="http://schemas.microsoft.com/office/drawing/2014/main" id="{61DF9AAA-50CE-4814-8055-DE22DD4EA47D}"/>
              </a:ext>
            </a:extLst>
          </p:cNvPr>
          <p:cNvSpPr/>
          <p:nvPr userDrawn="1"/>
        </p:nvSpPr>
        <p:spPr>
          <a:xfrm>
            <a:off x="3336925" y="4340225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9" name="Rounded Rectangle 6">
            <a:extLst>
              <a:ext uri="{FF2B5EF4-FFF2-40B4-BE49-F238E27FC236}">
                <a16:creationId xmlns:a16="http://schemas.microsoft.com/office/drawing/2014/main" id="{3EE703C9-A5FD-4923-B09B-5F5E36664985}"/>
              </a:ext>
            </a:extLst>
          </p:cNvPr>
          <p:cNvSpPr/>
          <p:nvPr userDrawn="1"/>
        </p:nvSpPr>
        <p:spPr>
          <a:xfrm>
            <a:off x="5915025" y="4340225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0" name="Rounded Rectangle 7">
            <a:extLst>
              <a:ext uri="{FF2B5EF4-FFF2-40B4-BE49-F238E27FC236}">
                <a16:creationId xmlns:a16="http://schemas.microsoft.com/office/drawing/2014/main" id="{BB7BD532-83BE-4D90-87C4-89AD19EA3C03}"/>
              </a:ext>
            </a:extLst>
          </p:cNvPr>
          <p:cNvSpPr/>
          <p:nvPr userDrawn="1"/>
        </p:nvSpPr>
        <p:spPr>
          <a:xfrm>
            <a:off x="755650" y="2493963"/>
            <a:ext cx="2468563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2" name="Rounded Rectangle 8">
            <a:extLst>
              <a:ext uri="{FF2B5EF4-FFF2-40B4-BE49-F238E27FC236}">
                <a16:creationId xmlns:a16="http://schemas.microsoft.com/office/drawing/2014/main" id="{FBB61DB1-E9D6-42E7-BAC2-EB6245902AF2}"/>
              </a:ext>
            </a:extLst>
          </p:cNvPr>
          <p:cNvSpPr/>
          <p:nvPr userDrawn="1"/>
        </p:nvSpPr>
        <p:spPr>
          <a:xfrm>
            <a:off x="3332163" y="2493963"/>
            <a:ext cx="2470150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23" name="Rounded Rectangle 9">
            <a:extLst>
              <a:ext uri="{FF2B5EF4-FFF2-40B4-BE49-F238E27FC236}">
                <a16:creationId xmlns:a16="http://schemas.microsoft.com/office/drawing/2014/main" id="{B0334E9E-DEBE-4A0C-A5F9-1FD6FCEB2164}"/>
              </a:ext>
            </a:extLst>
          </p:cNvPr>
          <p:cNvSpPr/>
          <p:nvPr userDrawn="1"/>
        </p:nvSpPr>
        <p:spPr>
          <a:xfrm>
            <a:off x="5910263" y="2493963"/>
            <a:ext cx="2468562" cy="1752600"/>
          </a:xfrm>
          <a:prstGeom prst="roundRect">
            <a:avLst>
              <a:gd name="adj" fmla="val 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5" name="Content Placeholder 2"/>
          <p:cNvSpPr>
            <a:spLocks noGrp="1"/>
          </p:cNvSpPr>
          <p:nvPr>
            <p:ph idx="1"/>
          </p:nvPr>
        </p:nvSpPr>
        <p:spPr>
          <a:xfrm>
            <a:off x="755650" y="1500011"/>
            <a:ext cx="7623167" cy="967318"/>
          </a:xfrm>
          <a:prstGeom prst="roundRect">
            <a:avLst>
              <a:gd name="adj" fmla="val 1874"/>
            </a:avLst>
          </a:prstGeom>
        </p:spPr>
        <p:txBody>
          <a:bodyPr lIns="0" tIns="0" rIns="0" bIns="0" anchor="ctr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13"/>
          </p:nvPr>
        </p:nvSpPr>
        <p:spPr>
          <a:xfrm flipH="1">
            <a:off x="755648" y="2494138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14"/>
          </p:nvPr>
        </p:nvSpPr>
        <p:spPr>
          <a:xfrm flipH="1">
            <a:off x="3337552" y="2494138"/>
            <a:ext cx="2464127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5"/>
          </p:nvPr>
        </p:nvSpPr>
        <p:spPr>
          <a:xfrm flipH="1">
            <a:off x="5909923" y="248161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755647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337553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21" name="Content Placeholder 2"/>
          <p:cNvSpPr>
            <a:spLocks noGrp="1"/>
          </p:cNvSpPr>
          <p:nvPr>
            <p:ph idx="18"/>
          </p:nvPr>
        </p:nvSpPr>
        <p:spPr>
          <a:xfrm flipH="1">
            <a:off x="5909924" y="4340225"/>
            <a:ext cx="2468893" cy="1752600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25096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ayout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3">
            <a:extLst>
              <a:ext uri="{FF2B5EF4-FFF2-40B4-BE49-F238E27FC236}">
                <a16:creationId xmlns:a16="http://schemas.microsoft.com/office/drawing/2014/main" id="{F54CDB48-CC9A-4D29-9AE0-79A45324182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31955C3-2E92-4DEE-81CA-C75599D613C8}"/>
              </a:ext>
            </a:extLst>
          </p:cNvPr>
          <p:cNvSpPr/>
          <p:nvPr userDrawn="1"/>
        </p:nvSpPr>
        <p:spPr>
          <a:xfrm>
            <a:off x="3752850" y="4616450"/>
            <a:ext cx="2274888" cy="146685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A5F6644-C04C-476F-AFFB-E4CFAE827CCF}"/>
              </a:ext>
            </a:extLst>
          </p:cNvPr>
          <p:cNvSpPr/>
          <p:nvPr userDrawn="1"/>
        </p:nvSpPr>
        <p:spPr>
          <a:xfrm>
            <a:off x="3752850" y="3067050"/>
            <a:ext cx="2274888" cy="14605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D6701876-474F-4DA0-B071-BBB3905E7379}"/>
              </a:ext>
            </a:extLst>
          </p:cNvPr>
          <p:cNvSpPr/>
          <p:nvPr userDrawn="1"/>
        </p:nvSpPr>
        <p:spPr>
          <a:xfrm>
            <a:off x="3752850" y="1514475"/>
            <a:ext cx="2274888" cy="146367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098587EC-0B6A-429E-AEB8-2C30EA18AC53}"/>
              </a:ext>
            </a:extLst>
          </p:cNvPr>
          <p:cNvSpPr/>
          <p:nvPr userDrawn="1"/>
        </p:nvSpPr>
        <p:spPr>
          <a:xfrm>
            <a:off x="6119813" y="4616450"/>
            <a:ext cx="2274887" cy="146685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1D5A5453-93F8-41E6-A276-24DC11462032}"/>
              </a:ext>
            </a:extLst>
          </p:cNvPr>
          <p:cNvSpPr/>
          <p:nvPr userDrawn="1"/>
        </p:nvSpPr>
        <p:spPr>
          <a:xfrm>
            <a:off x="6119813" y="3067050"/>
            <a:ext cx="2274887" cy="1460500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solidFill>
                <a:srgbClr val="FFFFFF"/>
              </a:solidFill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F6337DB-66F8-4ED3-BA46-E40B7AEB8C16}"/>
              </a:ext>
            </a:extLst>
          </p:cNvPr>
          <p:cNvSpPr/>
          <p:nvPr userDrawn="1"/>
        </p:nvSpPr>
        <p:spPr>
          <a:xfrm>
            <a:off x="6119813" y="1514475"/>
            <a:ext cx="2274887" cy="1463675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>
              <a:solidFill>
                <a:srgbClr val="FFFFFF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649" y="1513946"/>
            <a:ext cx="2997201" cy="4569354"/>
          </a:xfrm>
          <a:prstGeom prst="roundRect">
            <a:avLst>
              <a:gd name="adj" fmla="val 1874"/>
            </a:avLst>
          </a:prstGeom>
        </p:spPr>
        <p:txBody>
          <a:bodyPr lIns="0" tIns="0" rIns="0" bIns="0"/>
          <a:lstStyle>
            <a:lvl1pPr marL="0" indent="0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/>
          <a:p>
            <a:endParaRPr lang="en-GB" dirty="0"/>
          </a:p>
        </p:txBody>
      </p:sp>
      <p:sp>
        <p:nvSpPr>
          <p:cNvPr id="13" name="Content Placeholder 2"/>
          <p:cNvSpPr>
            <a:spLocks noGrp="1"/>
          </p:cNvSpPr>
          <p:nvPr>
            <p:ph idx="13"/>
          </p:nvPr>
        </p:nvSpPr>
        <p:spPr>
          <a:xfrm flipH="1">
            <a:off x="3752849" y="1513944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4" name="Content Placeholder 2"/>
          <p:cNvSpPr>
            <a:spLocks noGrp="1"/>
          </p:cNvSpPr>
          <p:nvPr>
            <p:ph idx="14"/>
          </p:nvPr>
        </p:nvSpPr>
        <p:spPr>
          <a:xfrm flipH="1">
            <a:off x="6117162" y="1513943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15"/>
          </p:nvPr>
        </p:nvSpPr>
        <p:spPr>
          <a:xfrm flipH="1">
            <a:off x="3765547" y="3059085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16"/>
          </p:nvPr>
        </p:nvSpPr>
        <p:spPr>
          <a:xfrm flipH="1">
            <a:off x="6117162" y="3062996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7" name="Content Placeholder 2"/>
          <p:cNvSpPr>
            <a:spLocks noGrp="1"/>
          </p:cNvSpPr>
          <p:nvPr>
            <p:ph idx="17"/>
          </p:nvPr>
        </p:nvSpPr>
        <p:spPr>
          <a:xfrm flipH="1">
            <a:off x="3752849" y="4612048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8" name="Content Placeholder 2"/>
          <p:cNvSpPr>
            <a:spLocks noGrp="1"/>
          </p:cNvSpPr>
          <p:nvPr>
            <p:ph idx="18"/>
          </p:nvPr>
        </p:nvSpPr>
        <p:spPr>
          <a:xfrm flipH="1">
            <a:off x="6117162" y="4616560"/>
            <a:ext cx="2275416" cy="1463427"/>
          </a:xfrm>
          <a:prstGeom prst="roundRect">
            <a:avLst>
              <a:gd name="adj" fmla="val 1874"/>
            </a:avLst>
          </a:prstGeom>
        </p:spPr>
        <p:txBody>
          <a:bodyPr anchor="ctr"/>
          <a:lstStyle>
            <a:lvl1pPr marL="0" indent="0" algn="ctr">
              <a:lnSpc>
                <a:spcPct val="100000"/>
              </a:lnSpc>
              <a:buNone/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551104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0BE4CD05-6793-47DD-B612-1235B231DC97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4">
            <a:extLst>
              <a:ext uri="{FF2B5EF4-FFF2-40B4-BE49-F238E27FC236}">
                <a16:creationId xmlns:a16="http://schemas.microsoft.com/office/drawing/2014/main" id="{AE5569D4-3BE1-4405-8B85-ED9BBAAB7730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2141135D-5F0D-402B-BF47-0E6AFC7BB080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2058F2C-E145-4867-85EF-F6A0B225D5B3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/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FE41E304-591E-40EA-90C3-6B4267BAA2F7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/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/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163999026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92010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109F5081-5967-499B-B609-0702EB6589BE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4F3F83F1-A679-4D57-B951-71A6D04402EB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53" r:id="rId1"/>
    <p:sldLayoutId id="2147484054" r:id="rId2"/>
    <p:sldLayoutId id="2147484055" r:id="rId3"/>
    <p:sldLayoutId id="2147484056" r:id="rId4"/>
    <p:sldLayoutId id="2147484057" r:id="rId5"/>
    <p:sldLayoutId id="2147484058" r:id="rId6"/>
    <p:sldLayoutId id="2147484059" r:id="rId7"/>
    <p:sldLayoutId id="2147484060" r:id="rId8"/>
    <p:sldLayoutId id="2147484061" r:id="rId9"/>
    <p:sldLayoutId id="2147484062" r:id="rId10"/>
    <p:sldLayoutId id="2147484063" r:id="rId11"/>
    <p:sldLayoutId id="2147484064" r:id="rId12"/>
    <p:sldLayoutId id="2147484065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anose="02000503030000020003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5568603A-27DD-41EE-9FB3-64C7162FAFBB}"/>
              </a:ext>
            </a:extLst>
          </p:cNvPr>
          <p:cNvSpPr/>
          <p:nvPr/>
        </p:nvSpPr>
        <p:spPr>
          <a:xfrm>
            <a:off x="-168275" y="512763"/>
            <a:ext cx="9480550" cy="1960562"/>
          </a:xfrm>
          <a:prstGeom prst="rect">
            <a:avLst/>
          </a:prstGeom>
          <a:solidFill>
            <a:schemeClr val="bg1">
              <a:alpha val="85000"/>
            </a:schemeClr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sz="1600"/>
          </a:p>
        </p:txBody>
      </p:sp>
      <p:sp>
        <p:nvSpPr>
          <p:cNvPr id="17411" name="Content Placeholder 15">
            <a:extLst>
              <a:ext uri="{FF2B5EF4-FFF2-40B4-BE49-F238E27FC236}">
                <a16:creationId xmlns:a16="http://schemas.microsoft.com/office/drawing/2014/main" id="{1042401D-1109-4703-A104-653511DBDD78}"/>
              </a:ext>
            </a:extLst>
          </p:cNvPr>
          <p:cNvSpPr>
            <a:spLocks/>
          </p:cNvSpPr>
          <p:nvPr/>
        </p:nvSpPr>
        <p:spPr bwMode="auto">
          <a:xfrm>
            <a:off x="4763" y="698500"/>
            <a:ext cx="9144000" cy="181927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5400" b="1">
                <a:solidFill>
                  <a:srgbClr val="FFC000"/>
                </a:solidFill>
                <a:latin typeface="Twinkl" pitchFamily="2" charset="0"/>
              </a:rPr>
              <a:t>All About </a:t>
            </a:r>
          </a:p>
          <a:p>
            <a:pPr algn="ctr" eaLnBrk="1" hangingPunct="1">
              <a:buFont typeface="Arial" panose="020B0604020202020204" pitchFamily="34" charset="0"/>
              <a:buNone/>
            </a:pPr>
            <a:r>
              <a:rPr lang="en-GB" altLang="en-US" sz="5400" b="1">
                <a:solidFill>
                  <a:srgbClr val="FFC000"/>
                </a:solidFill>
                <a:latin typeface="Twinkl" pitchFamily="2" charset="0"/>
              </a:rPr>
              <a:t>Pancake Day</a:t>
            </a:r>
          </a:p>
        </p:txBody>
      </p:sp>
      <p:pic>
        <p:nvPicPr>
          <p:cNvPr id="17412" name="Picture 1">
            <a:extLst>
              <a:ext uri="{FF2B5EF4-FFF2-40B4-BE49-F238E27FC236}">
                <a16:creationId xmlns:a16="http://schemas.microsoft.com/office/drawing/2014/main" id="{0735519A-ED56-4DE9-9B7E-CF9AB76908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3238" y="2935288"/>
            <a:ext cx="3057525" cy="246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E1F28EBF-322E-48B4-9A87-25671CDEE799}"/>
              </a:ext>
            </a:extLst>
          </p:cNvPr>
          <p:cNvSpPr/>
          <p:nvPr/>
        </p:nvSpPr>
        <p:spPr>
          <a:xfrm>
            <a:off x="755650" y="1331913"/>
            <a:ext cx="7632700" cy="4591050"/>
          </a:xfrm>
          <a:prstGeom prst="roundRect">
            <a:avLst>
              <a:gd name="adj" fmla="val 3896"/>
            </a:avLst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8435" name="Title 20">
            <a:extLst>
              <a:ext uri="{FF2B5EF4-FFF2-40B4-BE49-F238E27FC236}">
                <a16:creationId xmlns:a16="http://schemas.microsoft.com/office/drawing/2014/main" id="{0BD2B053-AF4A-465E-A3E2-1C118BC852C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63550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1">
                <a:solidFill>
                  <a:schemeClr val="tx1"/>
                </a:solidFill>
                <a:latin typeface="Twinkl" pitchFamily="2" charset="0"/>
              </a:rPr>
              <a:t>What Is Pancake Day?</a:t>
            </a:r>
          </a:p>
        </p:txBody>
      </p:sp>
      <p:grpSp>
        <p:nvGrpSpPr>
          <p:cNvPr id="18436" name="Group 10">
            <a:extLst>
              <a:ext uri="{FF2B5EF4-FFF2-40B4-BE49-F238E27FC236}">
                <a16:creationId xmlns:a16="http://schemas.microsoft.com/office/drawing/2014/main" id="{6B6BDA94-D342-4B99-B430-7F9F063BE93C}"/>
              </a:ext>
            </a:extLst>
          </p:cNvPr>
          <p:cNvGrpSpPr>
            <a:grpSpLocks/>
          </p:cNvGrpSpPr>
          <p:nvPr/>
        </p:nvGrpSpPr>
        <p:grpSpPr bwMode="auto">
          <a:xfrm>
            <a:off x="958850" y="1525588"/>
            <a:ext cx="2244725" cy="1601787"/>
            <a:chOff x="1016877" y="1473199"/>
            <a:chExt cx="2244592" cy="1600631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AFB7BEF9-F5F6-43D7-B7DC-11E62694CD9C}"/>
                </a:ext>
              </a:extLst>
            </p:cNvPr>
            <p:cNvSpPr/>
            <p:nvPr/>
          </p:nvSpPr>
          <p:spPr>
            <a:xfrm>
              <a:off x="1020052" y="1473199"/>
              <a:ext cx="2241417" cy="1600631"/>
            </a:xfrm>
            <a:prstGeom prst="roundRect">
              <a:avLst>
                <a:gd name="adj" fmla="val 694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448" name="Rectangle 2">
              <a:extLst>
                <a:ext uri="{FF2B5EF4-FFF2-40B4-BE49-F238E27FC236}">
                  <a16:creationId xmlns:a16="http://schemas.microsoft.com/office/drawing/2014/main" id="{21755453-6C1B-4E01-9F4C-7141D22409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6877" y="1748959"/>
              <a:ext cx="2241876" cy="10491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Pancake Day </a:t>
              </a:r>
              <a:b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</a:b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is also called </a:t>
              </a:r>
              <a:b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</a:b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Shrove Tuesday. 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27C04891-D4F8-4AD9-939B-F9B6EA5F7685}"/>
              </a:ext>
            </a:extLst>
          </p:cNvPr>
          <p:cNvGrpSpPr>
            <a:grpSpLocks/>
          </p:cNvGrpSpPr>
          <p:nvPr/>
        </p:nvGrpSpPr>
        <p:grpSpPr bwMode="auto">
          <a:xfrm>
            <a:off x="3455988" y="1525588"/>
            <a:ext cx="2241550" cy="1601787"/>
            <a:chOff x="3407978" y="1473198"/>
            <a:chExt cx="2241875" cy="1600631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0C741D26-CE1E-4279-8CC8-40A0A388B911}"/>
                </a:ext>
              </a:extLst>
            </p:cNvPr>
            <p:cNvSpPr/>
            <p:nvPr/>
          </p:nvSpPr>
          <p:spPr>
            <a:xfrm>
              <a:off x="3407978" y="1473198"/>
              <a:ext cx="2241875" cy="1600631"/>
            </a:xfrm>
            <a:prstGeom prst="roundRect">
              <a:avLst>
                <a:gd name="adj" fmla="val 694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446" name="Rectangle 6">
              <a:extLst>
                <a:ext uri="{FF2B5EF4-FFF2-40B4-BE49-F238E27FC236}">
                  <a16:creationId xmlns:a16="http://schemas.microsoft.com/office/drawing/2014/main" id="{A52F61F1-98C9-4DA8-A6BB-AC99517FB8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407978" y="1811847"/>
              <a:ext cx="2241875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It is celebrated on </a:t>
              </a:r>
              <a:b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</a:b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the Tuesday before Lent begins. </a:t>
              </a:r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1DEEFED-6EEA-4A2B-ABD4-A5CCDD281BCA}"/>
              </a:ext>
            </a:extLst>
          </p:cNvPr>
          <p:cNvGrpSpPr>
            <a:grpSpLocks/>
          </p:cNvGrpSpPr>
          <p:nvPr/>
        </p:nvGrpSpPr>
        <p:grpSpPr bwMode="auto">
          <a:xfrm>
            <a:off x="5948363" y="1525588"/>
            <a:ext cx="2241550" cy="1601787"/>
            <a:chOff x="5882531" y="1473197"/>
            <a:chExt cx="2241875" cy="1600631"/>
          </a:xfrm>
        </p:grpSpPr>
        <p:sp>
          <p:nvSpPr>
            <p:cNvPr id="10" name="Rounded Rectangle 9">
              <a:extLst>
                <a:ext uri="{FF2B5EF4-FFF2-40B4-BE49-F238E27FC236}">
                  <a16:creationId xmlns:a16="http://schemas.microsoft.com/office/drawing/2014/main" id="{75CBB94C-5693-41E2-838C-73EB2782F230}"/>
                </a:ext>
              </a:extLst>
            </p:cNvPr>
            <p:cNvSpPr/>
            <p:nvPr/>
          </p:nvSpPr>
          <p:spPr>
            <a:xfrm>
              <a:off x="5882531" y="1473197"/>
              <a:ext cx="2241875" cy="1600631"/>
            </a:xfrm>
            <a:prstGeom prst="roundRect">
              <a:avLst>
                <a:gd name="adj" fmla="val 6945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8444" name="Rectangle 7">
              <a:extLst>
                <a:ext uri="{FF2B5EF4-FFF2-40B4-BE49-F238E27FC236}">
                  <a16:creationId xmlns:a16="http://schemas.microsoft.com/office/drawing/2014/main" id="{0796FA04-C71A-41B4-B29C-972519509F2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11081" y="1748957"/>
              <a:ext cx="2213325" cy="119946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Lent is a time when Christians are getting ready for Easter.</a:t>
              </a:r>
            </a:p>
          </p:txBody>
        </p:sp>
      </p:grpSp>
      <p:grpSp>
        <p:nvGrpSpPr>
          <p:cNvPr id="18439" name="Group 5">
            <a:extLst>
              <a:ext uri="{FF2B5EF4-FFF2-40B4-BE49-F238E27FC236}">
                <a16:creationId xmlns:a16="http://schemas.microsoft.com/office/drawing/2014/main" id="{49A0578F-7952-4FA8-AC2D-37EA36723E18}"/>
              </a:ext>
            </a:extLst>
          </p:cNvPr>
          <p:cNvGrpSpPr>
            <a:grpSpLocks/>
          </p:cNvGrpSpPr>
          <p:nvPr/>
        </p:nvGrpSpPr>
        <p:grpSpPr bwMode="auto">
          <a:xfrm>
            <a:off x="660400" y="2576513"/>
            <a:ext cx="7823200" cy="3346450"/>
            <a:chOff x="660400" y="2576513"/>
            <a:chExt cx="7823200" cy="3346450"/>
          </a:xfrm>
        </p:grpSpPr>
        <p:pic>
          <p:nvPicPr>
            <p:cNvPr id="18440" name="Picture 1">
              <a:extLst>
                <a:ext uri="{FF2B5EF4-FFF2-40B4-BE49-F238E27FC236}">
                  <a16:creationId xmlns:a16="http://schemas.microsoft.com/office/drawing/2014/main" id="{5CCB8076-B8A6-440A-A4A4-B7A359978981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9468"/>
            <a:stretch>
              <a:fillRect/>
            </a:stretch>
          </p:blipFill>
          <p:spPr bwMode="auto">
            <a:xfrm>
              <a:off x="660400" y="2576513"/>
              <a:ext cx="7823200" cy="3346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1" name="Picture 2">
              <a:extLst>
                <a:ext uri="{FF2B5EF4-FFF2-40B4-BE49-F238E27FC236}">
                  <a16:creationId xmlns:a16="http://schemas.microsoft.com/office/drawing/2014/main" id="{BD6175C9-41C2-46E7-A98C-72B15882E5C8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9717">
              <a:off x="5821902" y="3718916"/>
              <a:ext cx="756391" cy="65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8442" name="Picture 3">
              <a:extLst>
                <a:ext uri="{FF2B5EF4-FFF2-40B4-BE49-F238E27FC236}">
                  <a16:creationId xmlns:a16="http://schemas.microsoft.com/office/drawing/2014/main" id="{CCB63232-7C76-4745-AF5A-C7AC438EEC43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89705">
              <a:off x="5818466" y="3827120"/>
              <a:ext cx="760200" cy="214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20">
            <a:extLst>
              <a:ext uri="{FF2B5EF4-FFF2-40B4-BE49-F238E27FC236}">
                <a16:creationId xmlns:a16="http://schemas.microsoft.com/office/drawing/2014/main" id="{D5FDF2E9-ABA8-422B-A5AC-D23142AE2880}"/>
              </a:ext>
            </a:extLst>
          </p:cNvPr>
          <p:cNvSpPr>
            <a:spLocks/>
          </p:cNvSpPr>
          <p:nvPr/>
        </p:nvSpPr>
        <p:spPr bwMode="auto">
          <a:xfrm>
            <a:off x="457200" y="749300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" pitchFamily="2" charset="0"/>
              </a:rPr>
              <a:t>Why Do People Eat Pancakes on Shrove Tuesday?</a:t>
            </a:r>
            <a:endParaRPr lang="en-GB" altLang="en-US" sz="3600" b="1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19459" name="Group 17">
            <a:extLst>
              <a:ext uri="{FF2B5EF4-FFF2-40B4-BE49-F238E27FC236}">
                <a16:creationId xmlns:a16="http://schemas.microsoft.com/office/drawing/2014/main" id="{61785454-0078-4B79-B0D1-843E41A1A814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954213"/>
            <a:ext cx="2459038" cy="3835400"/>
            <a:chOff x="755651" y="1976983"/>
            <a:chExt cx="2459421" cy="3834344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ADA5BCA7-CAA9-423C-BA08-744D811ABA91}"/>
                </a:ext>
              </a:extLst>
            </p:cNvPr>
            <p:cNvSpPr/>
            <p:nvPr/>
          </p:nvSpPr>
          <p:spPr>
            <a:xfrm>
              <a:off x="755651" y="2418186"/>
              <a:ext cx="2459421" cy="3393141"/>
            </a:xfrm>
            <a:prstGeom prst="roundRect">
              <a:avLst>
                <a:gd name="adj" fmla="val 6855"/>
              </a:avLst>
            </a:prstGeom>
            <a:solidFill>
              <a:srgbClr val="7BCA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grpSp>
          <p:nvGrpSpPr>
            <p:cNvPr id="19472" name="Group 1">
              <a:extLst>
                <a:ext uri="{FF2B5EF4-FFF2-40B4-BE49-F238E27FC236}">
                  <a16:creationId xmlns:a16="http://schemas.microsoft.com/office/drawing/2014/main" id="{893EA6C6-25FA-4091-A16A-F635DE9A2D1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02314" y="1976983"/>
              <a:ext cx="1766094" cy="1681994"/>
              <a:chOff x="1244601" y="3783807"/>
              <a:chExt cx="1866900" cy="1778000"/>
            </a:xfrm>
          </p:grpSpPr>
          <p:sp>
            <p:nvSpPr>
              <p:cNvPr id="10" name="Oval 9">
                <a:extLst>
                  <a:ext uri="{FF2B5EF4-FFF2-40B4-BE49-F238E27FC236}">
                    <a16:creationId xmlns:a16="http://schemas.microsoft.com/office/drawing/2014/main" id="{0A393E2D-61AE-49DA-9A2C-7F2F6562EFA8}"/>
                  </a:ext>
                </a:extLst>
              </p:cNvPr>
              <p:cNvSpPr/>
              <p:nvPr/>
            </p:nvSpPr>
            <p:spPr>
              <a:xfrm>
                <a:off x="1289353" y="3783807"/>
                <a:ext cx="1779076" cy="1778310"/>
              </a:xfrm>
              <a:prstGeom prst="ellipse">
                <a:avLst/>
              </a:prstGeom>
              <a:solidFill>
                <a:srgbClr val="7BCAF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19475" name="Picture 3">
                <a:extLst>
                  <a:ext uri="{FF2B5EF4-FFF2-40B4-BE49-F238E27FC236}">
                    <a16:creationId xmlns:a16="http://schemas.microsoft.com/office/drawing/2014/main" id="{2169C572-6C9C-43A2-9DEA-792B7CDF60A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244601" y="4098132"/>
                <a:ext cx="1866900" cy="10779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9473" name="Rectangle 6">
              <a:extLst>
                <a:ext uri="{FF2B5EF4-FFF2-40B4-BE49-F238E27FC236}">
                  <a16:creationId xmlns:a16="http://schemas.microsoft.com/office/drawing/2014/main" id="{6E062550-EB66-4B1D-B72A-69881B79F9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1" y="3584962"/>
              <a:ext cx="2459421" cy="119999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In the past, people gave up food like eggs, milk and sugar at Lent. </a:t>
              </a:r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D759862-C7E0-4AF6-A03D-9031394AE471}"/>
              </a:ext>
            </a:extLst>
          </p:cNvPr>
          <p:cNvGrpSpPr>
            <a:grpSpLocks/>
          </p:cNvGrpSpPr>
          <p:nvPr/>
        </p:nvGrpSpPr>
        <p:grpSpPr bwMode="auto">
          <a:xfrm>
            <a:off x="3324225" y="1954213"/>
            <a:ext cx="2459038" cy="3835400"/>
            <a:chOff x="3324035" y="1976982"/>
            <a:chExt cx="2459421" cy="3834344"/>
          </a:xfrm>
        </p:grpSpPr>
        <p:sp>
          <p:nvSpPr>
            <p:cNvPr id="24" name="Rounded Rectangle 23">
              <a:extLst>
                <a:ext uri="{FF2B5EF4-FFF2-40B4-BE49-F238E27FC236}">
                  <a16:creationId xmlns:a16="http://schemas.microsoft.com/office/drawing/2014/main" id="{1ABA8EAF-6751-4AAC-9C7A-5B82B51940AB}"/>
                </a:ext>
              </a:extLst>
            </p:cNvPr>
            <p:cNvSpPr/>
            <p:nvPr/>
          </p:nvSpPr>
          <p:spPr>
            <a:xfrm>
              <a:off x="3324035" y="2418185"/>
              <a:ext cx="2459421" cy="3393141"/>
            </a:xfrm>
            <a:prstGeom prst="roundRect">
              <a:avLst>
                <a:gd name="adj" fmla="val 6855"/>
              </a:avLst>
            </a:prstGeom>
            <a:solidFill>
              <a:srgbClr val="7BCA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2" name="Oval 21">
              <a:extLst>
                <a:ext uri="{FF2B5EF4-FFF2-40B4-BE49-F238E27FC236}">
                  <a16:creationId xmlns:a16="http://schemas.microsoft.com/office/drawing/2014/main" id="{0FABF360-5DE3-4DD6-BF26-89E2777E40D2}"/>
                </a:ext>
              </a:extLst>
            </p:cNvPr>
            <p:cNvSpPr/>
            <p:nvPr/>
          </p:nvSpPr>
          <p:spPr bwMode="auto">
            <a:xfrm>
              <a:off x="3689217" y="1976982"/>
              <a:ext cx="1681425" cy="1682287"/>
            </a:xfrm>
            <a:prstGeom prst="ellipse">
              <a:avLst/>
            </a:prstGeom>
            <a:solidFill>
              <a:srgbClr val="7BCA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470" name="Rectangle 7">
              <a:extLst>
                <a:ext uri="{FF2B5EF4-FFF2-40B4-BE49-F238E27FC236}">
                  <a16:creationId xmlns:a16="http://schemas.microsoft.com/office/drawing/2014/main" id="{C839443A-6530-4156-A1D3-59DC5D11D90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24035" y="3584630"/>
              <a:ext cx="2459421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The day before Lent began, they would use up all these foods by making pancakes.</a:t>
              </a:r>
            </a:p>
          </p:txBody>
        </p:sp>
      </p:grpSp>
      <p:grpSp>
        <p:nvGrpSpPr>
          <p:cNvPr id="20" name="Group 19">
            <a:extLst>
              <a:ext uri="{FF2B5EF4-FFF2-40B4-BE49-F238E27FC236}">
                <a16:creationId xmlns:a16="http://schemas.microsoft.com/office/drawing/2014/main" id="{FBAB62BD-B410-45DB-A904-C1F7C41D6C54}"/>
              </a:ext>
            </a:extLst>
          </p:cNvPr>
          <p:cNvGrpSpPr>
            <a:grpSpLocks/>
          </p:cNvGrpSpPr>
          <p:nvPr/>
        </p:nvGrpSpPr>
        <p:grpSpPr bwMode="auto">
          <a:xfrm>
            <a:off x="5892800" y="1954213"/>
            <a:ext cx="2459038" cy="3833812"/>
            <a:chOff x="5892418" y="1976983"/>
            <a:chExt cx="2459421" cy="3833769"/>
          </a:xfrm>
        </p:grpSpPr>
        <p:sp>
          <p:nvSpPr>
            <p:cNvPr id="25" name="Rounded Rectangle 24">
              <a:extLst>
                <a:ext uri="{FF2B5EF4-FFF2-40B4-BE49-F238E27FC236}">
                  <a16:creationId xmlns:a16="http://schemas.microsoft.com/office/drawing/2014/main" id="{B8E4C681-5D07-4DED-AE35-3E99F8084F5B}"/>
                </a:ext>
              </a:extLst>
            </p:cNvPr>
            <p:cNvSpPr/>
            <p:nvPr/>
          </p:nvSpPr>
          <p:spPr>
            <a:xfrm>
              <a:off x="5892418" y="2416715"/>
              <a:ext cx="2459421" cy="3394037"/>
            </a:xfrm>
            <a:prstGeom prst="roundRect">
              <a:avLst>
                <a:gd name="adj" fmla="val 6855"/>
              </a:avLst>
            </a:prstGeom>
            <a:solidFill>
              <a:srgbClr val="7BCA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grpSp>
          <p:nvGrpSpPr>
            <p:cNvPr id="19464" name="Group 3">
              <a:extLst>
                <a:ext uri="{FF2B5EF4-FFF2-40B4-BE49-F238E27FC236}">
                  <a16:creationId xmlns:a16="http://schemas.microsoft.com/office/drawing/2014/main" id="{C25F1C25-F702-4328-9FE9-C7D1E60F0A3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281131" y="1976983"/>
              <a:ext cx="1681994" cy="1681994"/>
              <a:chOff x="6035675" y="4330700"/>
              <a:chExt cx="1778000" cy="1778000"/>
            </a:xfrm>
          </p:grpSpPr>
          <p:sp>
            <p:nvSpPr>
              <p:cNvPr id="23" name="Oval 22">
                <a:extLst>
                  <a:ext uri="{FF2B5EF4-FFF2-40B4-BE49-F238E27FC236}">
                    <a16:creationId xmlns:a16="http://schemas.microsoft.com/office/drawing/2014/main" id="{F8B7DC99-27A9-436B-9DCB-EE809EE3FFB1}"/>
                  </a:ext>
                </a:extLst>
              </p:cNvPr>
              <p:cNvSpPr/>
              <p:nvPr/>
            </p:nvSpPr>
            <p:spPr>
              <a:xfrm>
                <a:off x="6035977" y="4330700"/>
                <a:ext cx="1777397" cy="1778779"/>
              </a:xfrm>
              <a:prstGeom prst="ellipse">
                <a:avLst/>
              </a:prstGeom>
              <a:solidFill>
                <a:srgbClr val="7BCAF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pic>
            <p:nvPicPr>
              <p:cNvPr id="19467" name="Picture 7">
                <a:extLst>
                  <a:ext uri="{FF2B5EF4-FFF2-40B4-BE49-F238E27FC236}">
                    <a16:creationId xmlns:a16="http://schemas.microsoft.com/office/drawing/2014/main" id="{13AE5E1D-A194-48C5-BD68-776C403E2B7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6103938" y="4557713"/>
                <a:ext cx="1687512" cy="12827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19465" name="Content Placeholder 21">
              <a:extLst>
                <a:ext uri="{FF2B5EF4-FFF2-40B4-BE49-F238E27FC236}">
                  <a16:creationId xmlns:a16="http://schemas.microsoft.com/office/drawing/2014/main" id="{BCEDC9CB-429A-420E-8D45-6896C2562598}"/>
                </a:ext>
              </a:extLst>
            </p:cNvPr>
            <p:cNvSpPr>
              <a:spLocks/>
            </p:cNvSpPr>
            <p:nvPr/>
          </p:nvSpPr>
          <p:spPr bwMode="auto">
            <a:xfrm>
              <a:off x="6119253" y="3675232"/>
              <a:ext cx="2005749" cy="761623"/>
            </a:xfrm>
            <a:prstGeom prst="roundRect">
              <a:avLst>
                <a:gd name="adj" fmla="val 2583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25400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6858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That is why </a:t>
              </a:r>
              <a:b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</a:b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people eat pancakes on Pancake Day! </a:t>
              </a:r>
            </a:p>
            <a:p>
              <a:pPr algn="ctr" eaLnBrk="1" hangingPunct="1">
                <a:buFont typeface="Arial" panose="020B0604020202020204" pitchFamily="34" charset="0"/>
                <a:buNone/>
              </a:pPr>
              <a:endParaRPr lang="en-GB" altLang="en-US">
                <a:solidFill>
                  <a:schemeClr val="tx1"/>
                </a:solidFill>
                <a:cs typeface="Arial" panose="020B0604020202020204" pitchFamily="34" charset="0"/>
              </a:endParaRPr>
            </a:p>
          </p:txBody>
        </p:sp>
      </p:grpSp>
      <p:pic>
        <p:nvPicPr>
          <p:cNvPr id="19462" name="Picture 7">
            <a:extLst>
              <a:ext uri="{FF2B5EF4-FFF2-40B4-BE49-F238E27FC236}">
                <a16:creationId xmlns:a16="http://schemas.microsoft.com/office/drawing/2014/main" id="{F618C25A-0CB2-4409-BC73-4E43AFAB3EF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5425" y="1981200"/>
            <a:ext cx="982663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7CCF0D89-5359-46F6-B6BE-A0F777ED3A85}"/>
              </a:ext>
            </a:extLst>
          </p:cNvPr>
          <p:cNvSpPr/>
          <p:nvPr/>
        </p:nvSpPr>
        <p:spPr>
          <a:xfrm>
            <a:off x="758825" y="1377950"/>
            <a:ext cx="7593013" cy="568325"/>
          </a:xfrm>
          <a:prstGeom prst="roundRect">
            <a:avLst>
              <a:gd name="adj" fmla="val 18945"/>
            </a:avLst>
          </a:prstGeom>
          <a:solidFill>
            <a:srgbClr val="F8E3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dirty="0"/>
          </a:p>
        </p:txBody>
      </p:sp>
      <p:sp>
        <p:nvSpPr>
          <p:cNvPr id="20483" name="Title 20">
            <a:extLst>
              <a:ext uri="{FF2B5EF4-FFF2-40B4-BE49-F238E27FC236}">
                <a16:creationId xmlns:a16="http://schemas.microsoft.com/office/drawing/2014/main" id="{51647109-3302-453B-9874-8793AE581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71488"/>
            <a:ext cx="8220075" cy="993775"/>
          </a:xfrm>
        </p:spPr>
        <p:txBody>
          <a:bodyPr/>
          <a:lstStyle/>
          <a:p>
            <a:pPr algn="ctr" eaLnBrk="1" hangingPunct="1"/>
            <a:r>
              <a:rPr lang="en-GB" altLang="en-US" sz="3600" b="1">
                <a:latin typeface="Twinkl" pitchFamily="2" charset="0"/>
              </a:rPr>
              <a:t>What Are Pancakes Made From?</a:t>
            </a:r>
            <a:endParaRPr lang="en-GB" altLang="en-US" sz="3600" b="1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0484" name="Rectangle 6">
            <a:extLst>
              <a:ext uri="{FF2B5EF4-FFF2-40B4-BE49-F238E27FC236}">
                <a16:creationId xmlns:a16="http://schemas.microsoft.com/office/drawing/2014/main" id="{0540DE0F-2230-4688-920E-C5846333F5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79550"/>
            <a:ext cx="7596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Pancakes are made from batter. The batter is made using: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BB69566-0772-443F-9BF0-1086E43C99D7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2852738"/>
            <a:ext cx="2435225" cy="1879600"/>
            <a:chOff x="755650" y="2059123"/>
            <a:chExt cx="2434478" cy="1880150"/>
          </a:xfrm>
        </p:grpSpPr>
        <p:sp>
          <p:nvSpPr>
            <p:cNvPr id="2" name="Rounded Rectangle 1">
              <a:extLst>
                <a:ext uri="{FF2B5EF4-FFF2-40B4-BE49-F238E27FC236}">
                  <a16:creationId xmlns:a16="http://schemas.microsoft.com/office/drawing/2014/main" id="{9467F917-7970-452E-95FE-45B65098D130}"/>
                </a:ext>
              </a:extLst>
            </p:cNvPr>
            <p:cNvSpPr/>
            <p:nvPr/>
          </p:nvSpPr>
          <p:spPr>
            <a:xfrm>
              <a:off x="755650" y="2071827"/>
              <a:ext cx="2434478" cy="1867446"/>
            </a:xfrm>
            <a:prstGeom prst="roundRect">
              <a:avLst>
                <a:gd name="adj" fmla="val 9356"/>
              </a:avLst>
            </a:prstGeom>
            <a:solidFill>
              <a:srgbClr val="7BCA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0495" name="Picture 6">
              <a:extLst>
                <a:ext uri="{FF2B5EF4-FFF2-40B4-BE49-F238E27FC236}">
                  <a16:creationId xmlns:a16="http://schemas.microsoft.com/office/drawing/2014/main" id="{BCC66113-C869-4A38-B996-835E3544EE8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71040" y="2059123"/>
              <a:ext cx="1167558" cy="14149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6" name="Rectangle 14">
              <a:extLst>
                <a:ext uri="{FF2B5EF4-FFF2-40B4-BE49-F238E27FC236}">
                  <a16:creationId xmlns:a16="http://schemas.microsoft.com/office/drawing/2014/main" id="{C612C2BE-B2F4-4939-962A-51FB9DC8016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55650" y="3503709"/>
              <a:ext cx="242168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flour</a:t>
              </a:r>
            </a:p>
          </p:txBody>
        </p:sp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E9B39EA8-0C0B-4BE2-8F16-F86FD0162603}"/>
              </a:ext>
            </a:extLst>
          </p:cNvPr>
          <p:cNvGrpSpPr>
            <a:grpSpLocks/>
          </p:cNvGrpSpPr>
          <p:nvPr/>
        </p:nvGrpSpPr>
        <p:grpSpPr bwMode="auto">
          <a:xfrm>
            <a:off x="3305175" y="2884488"/>
            <a:ext cx="2497138" cy="1866900"/>
            <a:chOff x="3305919" y="2090083"/>
            <a:chExt cx="2495646" cy="1868101"/>
          </a:xfrm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20A9883D-EE4A-4A0E-B7BD-31819B6C9C82}"/>
                </a:ext>
              </a:extLst>
            </p:cNvPr>
            <p:cNvSpPr/>
            <p:nvPr/>
          </p:nvSpPr>
          <p:spPr>
            <a:xfrm>
              <a:off x="3305919" y="2090083"/>
              <a:ext cx="2495646" cy="1868101"/>
            </a:xfrm>
            <a:prstGeom prst="roundRect">
              <a:avLst>
                <a:gd name="adj" fmla="val 9356"/>
              </a:avLst>
            </a:prstGeom>
            <a:solidFill>
              <a:srgbClr val="7BCA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0492" name="Picture 13">
              <a:extLst>
                <a:ext uri="{FF2B5EF4-FFF2-40B4-BE49-F238E27FC236}">
                  <a16:creationId xmlns:a16="http://schemas.microsoft.com/office/drawing/2014/main" id="{3664D55B-7625-4488-84B2-52B9F905E1C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438015" y="2212126"/>
              <a:ext cx="2306289" cy="13317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3" name="Rectangle 29">
              <a:extLst>
                <a:ext uri="{FF2B5EF4-FFF2-40B4-BE49-F238E27FC236}">
                  <a16:creationId xmlns:a16="http://schemas.microsoft.com/office/drawing/2014/main" id="{EF91B13C-F698-4DF5-8563-AA6B78347A2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305919" y="3502283"/>
              <a:ext cx="242168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eggs</a:t>
              </a:r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1B6E07DD-AEEF-4A82-AFA7-8DDED8C04EAC}"/>
              </a:ext>
            </a:extLst>
          </p:cNvPr>
          <p:cNvGrpSpPr>
            <a:grpSpLocks/>
          </p:cNvGrpSpPr>
          <p:nvPr/>
        </p:nvGrpSpPr>
        <p:grpSpPr bwMode="auto">
          <a:xfrm>
            <a:off x="5929313" y="2714625"/>
            <a:ext cx="2422525" cy="2036763"/>
            <a:chOff x="5929030" y="1920278"/>
            <a:chExt cx="2422808" cy="2037905"/>
          </a:xfrm>
        </p:grpSpPr>
        <p:sp>
          <p:nvSpPr>
            <p:cNvPr id="18" name="Rounded Rectangle 17">
              <a:extLst>
                <a:ext uri="{FF2B5EF4-FFF2-40B4-BE49-F238E27FC236}">
                  <a16:creationId xmlns:a16="http://schemas.microsoft.com/office/drawing/2014/main" id="{6A46C9F8-A221-4F3A-B260-7D16C8814097}"/>
                </a:ext>
              </a:extLst>
            </p:cNvPr>
            <p:cNvSpPr/>
            <p:nvPr/>
          </p:nvSpPr>
          <p:spPr>
            <a:xfrm>
              <a:off x="5930617" y="2090236"/>
              <a:ext cx="2421221" cy="1867947"/>
            </a:xfrm>
            <a:prstGeom prst="roundRect">
              <a:avLst>
                <a:gd name="adj" fmla="val 9356"/>
              </a:avLst>
            </a:prstGeom>
            <a:solidFill>
              <a:srgbClr val="7BCA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0489" name="Picture 7">
              <a:extLst>
                <a:ext uri="{FF2B5EF4-FFF2-40B4-BE49-F238E27FC236}">
                  <a16:creationId xmlns:a16="http://schemas.microsoft.com/office/drawing/2014/main" id="{D44FC1BC-99BC-48A2-928B-A45E20A36A7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4604" y="1920278"/>
              <a:ext cx="1101675" cy="162359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490" name="Rectangle 30">
              <a:extLst>
                <a:ext uri="{FF2B5EF4-FFF2-40B4-BE49-F238E27FC236}">
                  <a16:creationId xmlns:a16="http://schemas.microsoft.com/office/drawing/2014/main" id="{0739BF22-9A7B-42F5-B6BA-89C1D927D08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29030" y="3502197"/>
              <a:ext cx="242168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milk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2E3AE205-F064-493B-9298-540DCA4B150F}"/>
              </a:ext>
            </a:extLst>
          </p:cNvPr>
          <p:cNvSpPr/>
          <p:nvPr/>
        </p:nvSpPr>
        <p:spPr>
          <a:xfrm>
            <a:off x="1185863" y="1531938"/>
            <a:ext cx="3302000" cy="4197350"/>
          </a:xfrm>
          <a:prstGeom prst="roundRect">
            <a:avLst>
              <a:gd name="adj" fmla="val 9356"/>
            </a:avLst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DDBA4B45-D3C5-4DE9-AB09-7ED7AB7E715D}"/>
              </a:ext>
            </a:extLst>
          </p:cNvPr>
          <p:cNvSpPr/>
          <p:nvPr/>
        </p:nvSpPr>
        <p:spPr>
          <a:xfrm>
            <a:off x="4670425" y="1531938"/>
            <a:ext cx="3303588" cy="4197350"/>
          </a:xfrm>
          <a:prstGeom prst="roundRect">
            <a:avLst>
              <a:gd name="adj" fmla="val 9356"/>
            </a:avLst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508" name="Title 20">
            <a:extLst>
              <a:ext uri="{FF2B5EF4-FFF2-40B4-BE49-F238E27FC236}">
                <a16:creationId xmlns:a16="http://schemas.microsoft.com/office/drawing/2014/main" id="{4F0644AC-F841-4785-A5B1-DFDE562B66E6}"/>
              </a:ext>
            </a:extLst>
          </p:cNvPr>
          <p:cNvSpPr>
            <a:spLocks/>
          </p:cNvSpPr>
          <p:nvPr/>
        </p:nvSpPr>
        <p:spPr bwMode="auto">
          <a:xfrm>
            <a:off x="461963" y="449263"/>
            <a:ext cx="8220075" cy="993775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3600" b="1">
                <a:latin typeface="Twinkl" pitchFamily="2" charset="0"/>
              </a:rPr>
              <a:t>How Do We Make Pancakes?</a:t>
            </a:r>
            <a:endParaRPr lang="en-GB" altLang="en-US" sz="3600" b="1">
              <a:solidFill>
                <a:schemeClr val="tx1"/>
              </a:solidFill>
              <a:latin typeface="Twinkl" pitchFamily="2" charset="0"/>
            </a:endParaRPr>
          </a:p>
        </p:txBody>
      </p:sp>
      <p:sp>
        <p:nvSpPr>
          <p:cNvPr id="21509" name="TextBox 2">
            <a:extLst>
              <a:ext uri="{FF2B5EF4-FFF2-40B4-BE49-F238E27FC236}">
                <a16:creationId xmlns:a16="http://schemas.microsoft.com/office/drawing/2014/main" id="{1C593C7B-1FBB-41D2-A355-44144C647E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90663" y="4681538"/>
            <a:ext cx="2693987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We mix all these ingredients together.</a:t>
            </a:r>
          </a:p>
        </p:txBody>
      </p:sp>
      <p:sp>
        <p:nvSpPr>
          <p:cNvPr id="21510" name="TextBox 8">
            <a:extLst>
              <a:ext uri="{FF2B5EF4-FFF2-40B4-BE49-F238E27FC236}">
                <a16:creationId xmlns:a16="http://schemas.microsoft.com/office/drawing/2014/main" id="{B3BF0EA8-E358-4C87-A63C-80CA4111CA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59338" y="4681538"/>
            <a:ext cx="2927350" cy="650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Then we put the batter in a frying pan and cook it. </a:t>
            </a:r>
          </a:p>
        </p:txBody>
      </p:sp>
      <p:pic>
        <p:nvPicPr>
          <p:cNvPr id="21511" name="Picture 7">
            <a:extLst>
              <a:ext uri="{FF2B5EF4-FFF2-40B4-BE49-F238E27FC236}">
                <a16:creationId xmlns:a16="http://schemas.microsoft.com/office/drawing/2014/main" id="{3A20C8E8-5435-443C-A4FB-ECF67858C1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89" b="4160"/>
          <a:stretch>
            <a:fillRect/>
          </a:stretch>
        </p:blipFill>
        <p:spPr bwMode="auto">
          <a:xfrm>
            <a:off x="1452563" y="2051050"/>
            <a:ext cx="2770187" cy="200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9">
            <a:extLst>
              <a:ext uri="{FF2B5EF4-FFF2-40B4-BE49-F238E27FC236}">
                <a16:creationId xmlns:a16="http://schemas.microsoft.com/office/drawing/2014/main" id="{4A7A6452-4A5E-4D6E-AB5A-CE49FB1A7F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59" t="20242"/>
          <a:stretch>
            <a:fillRect/>
          </a:stretch>
        </p:blipFill>
        <p:spPr bwMode="auto">
          <a:xfrm>
            <a:off x="4792663" y="1752600"/>
            <a:ext cx="3059112" cy="264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2151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ular Callout 6">
            <a:extLst>
              <a:ext uri="{FF2B5EF4-FFF2-40B4-BE49-F238E27FC236}">
                <a16:creationId xmlns:a16="http://schemas.microsoft.com/office/drawing/2014/main" id="{EA9F838A-4023-468C-92B0-D6FFDE5A36A0}"/>
              </a:ext>
            </a:extLst>
          </p:cNvPr>
          <p:cNvSpPr/>
          <p:nvPr/>
        </p:nvSpPr>
        <p:spPr>
          <a:xfrm>
            <a:off x="758825" y="3657600"/>
            <a:ext cx="4916488" cy="1685925"/>
          </a:xfrm>
          <a:prstGeom prst="wedgeRoundRectCallout">
            <a:avLst>
              <a:gd name="adj1" fmla="val 65324"/>
              <a:gd name="adj2" fmla="val 17029"/>
              <a:gd name="adj3" fmla="val 16667"/>
            </a:avLst>
          </a:prstGeom>
          <a:solidFill>
            <a:srgbClr val="F8E39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A54B2F6-4A15-4A8F-B701-F63FFAA40297}"/>
              </a:ext>
            </a:extLst>
          </p:cNvPr>
          <p:cNvSpPr/>
          <p:nvPr/>
        </p:nvSpPr>
        <p:spPr>
          <a:xfrm>
            <a:off x="4643438" y="1535113"/>
            <a:ext cx="1778000" cy="1778000"/>
          </a:xfrm>
          <a:prstGeom prst="ellipse">
            <a:avLst/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49D5137-3E7C-4570-8543-29EEE92E45CC}"/>
              </a:ext>
            </a:extLst>
          </p:cNvPr>
          <p:cNvSpPr/>
          <p:nvPr/>
        </p:nvSpPr>
        <p:spPr>
          <a:xfrm>
            <a:off x="2700338" y="1535113"/>
            <a:ext cx="1778000" cy="1778000"/>
          </a:xfrm>
          <a:prstGeom prst="ellipse">
            <a:avLst/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grpSp>
        <p:nvGrpSpPr>
          <p:cNvPr id="22533" name="Group 3">
            <a:extLst>
              <a:ext uri="{FF2B5EF4-FFF2-40B4-BE49-F238E27FC236}">
                <a16:creationId xmlns:a16="http://schemas.microsoft.com/office/drawing/2014/main" id="{70A5F971-0963-4C34-B538-FE802EB25A01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535113"/>
            <a:ext cx="1778000" cy="1778000"/>
            <a:chOff x="909638" y="2486025"/>
            <a:chExt cx="1778000" cy="1778000"/>
          </a:xfrm>
        </p:grpSpPr>
        <p:sp>
          <p:nvSpPr>
            <p:cNvPr id="12" name="Oval 11">
              <a:extLst>
                <a:ext uri="{FF2B5EF4-FFF2-40B4-BE49-F238E27FC236}">
                  <a16:creationId xmlns:a16="http://schemas.microsoft.com/office/drawing/2014/main" id="{018AD93F-EA6E-4A88-B2D3-8B7D62BC4560}"/>
                </a:ext>
              </a:extLst>
            </p:cNvPr>
            <p:cNvSpPr/>
            <p:nvPr/>
          </p:nvSpPr>
          <p:spPr>
            <a:xfrm>
              <a:off x="909638" y="2486025"/>
              <a:ext cx="1778000" cy="1778000"/>
            </a:xfrm>
            <a:prstGeom prst="ellipse">
              <a:avLst/>
            </a:prstGeom>
            <a:solidFill>
              <a:srgbClr val="7BCA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2546" name="Picture 4">
              <a:extLst>
                <a:ext uri="{FF2B5EF4-FFF2-40B4-BE49-F238E27FC236}">
                  <a16:creationId xmlns:a16="http://schemas.microsoft.com/office/drawing/2014/main" id="{E8C74DF2-EFC2-4BA9-B131-345B0B20B4D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6813" y="2808288"/>
              <a:ext cx="1263650" cy="10175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2534" name="Picture 5">
            <a:extLst>
              <a:ext uri="{FF2B5EF4-FFF2-40B4-BE49-F238E27FC236}">
                <a16:creationId xmlns:a16="http://schemas.microsoft.com/office/drawing/2014/main" id="{9F4F4886-5D1D-48CF-A813-ADAD84DBEEA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2913" y="2141538"/>
            <a:ext cx="1211262" cy="56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6">
            <a:extLst>
              <a:ext uri="{FF2B5EF4-FFF2-40B4-BE49-F238E27FC236}">
                <a16:creationId xmlns:a16="http://schemas.microsoft.com/office/drawing/2014/main" id="{8E2B234D-2665-4BB1-9520-32AA7010EAF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164112">
            <a:off x="4886325" y="2105025"/>
            <a:ext cx="1292225" cy="711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36" name="Group 2">
            <a:extLst>
              <a:ext uri="{FF2B5EF4-FFF2-40B4-BE49-F238E27FC236}">
                <a16:creationId xmlns:a16="http://schemas.microsoft.com/office/drawing/2014/main" id="{19D32708-16EC-48CC-B1AB-9FBF15C16B14}"/>
              </a:ext>
            </a:extLst>
          </p:cNvPr>
          <p:cNvGrpSpPr>
            <a:grpSpLocks/>
          </p:cNvGrpSpPr>
          <p:nvPr/>
        </p:nvGrpSpPr>
        <p:grpSpPr bwMode="auto">
          <a:xfrm>
            <a:off x="6588125" y="1535113"/>
            <a:ext cx="1778000" cy="1778000"/>
            <a:chOff x="6486525" y="3248025"/>
            <a:chExt cx="1778000" cy="1778000"/>
          </a:xfrm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5EC75FFA-7E7B-4D24-8D8D-8E9F2DF68786}"/>
                </a:ext>
              </a:extLst>
            </p:cNvPr>
            <p:cNvSpPr/>
            <p:nvPr/>
          </p:nvSpPr>
          <p:spPr>
            <a:xfrm>
              <a:off x="6486525" y="3248025"/>
              <a:ext cx="1778000" cy="1778000"/>
            </a:xfrm>
            <a:prstGeom prst="ellipse">
              <a:avLst/>
            </a:prstGeom>
            <a:solidFill>
              <a:srgbClr val="7BCA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pic>
          <p:nvPicPr>
            <p:cNvPr id="22544" name="Picture 7">
              <a:extLst>
                <a:ext uri="{FF2B5EF4-FFF2-40B4-BE49-F238E27FC236}">
                  <a16:creationId xmlns:a16="http://schemas.microsoft.com/office/drawing/2014/main" id="{B658E55A-FC8A-4C08-B54B-18ED0A4375D7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57219" y="3698873"/>
              <a:ext cx="836612" cy="9509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2537" name="Rectangle 1">
            <a:extLst>
              <a:ext uri="{FF2B5EF4-FFF2-40B4-BE49-F238E27FC236}">
                <a16:creationId xmlns:a16="http://schemas.microsoft.com/office/drawing/2014/main" id="{66276432-8A1E-4829-95E9-B5FF965A1B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82750" y="739775"/>
            <a:ext cx="57785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itchFamily="2" charset="0"/>
              </a:rPr>
              <a:t>How Do We Eat Pancakes?</a:t>
            </a:r>
          </a:p>
        </p:txBody>
      </p:sp>
      <p:sp>
        <p:nvSpPr>
          <p:cNvPr id="22538" name="Rectangle 4">
            <a:extLst>
              <a:ext uri="{FF2B5EF4-FFF2-40B4-BE49-F238E27FC236}">
                <a16:creationId xmlns:a16="http://schemas.microsoft.com/office/drawing/2014/main" id="{BDAE239D-FE41-4B9A-9DC3-5270D433B1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2325" y="3757613"/>
            <a:ext cx="4787900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When the pancake is cooked, we serve it with our favourite toppings, like lemon juice and sugar.</a:t>
            </a:r>
            <a:br>
              <a:rPr lang="en-GB" altLang="en-US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</a:br>
            <a:endParaRPr lang="en-GB" altLang="en-US" b="1">
              <a:solidFill>
                <a:schemeClr val="tx1"/>
              </a:solidFill>
              <a:latin typeface="Twinkl" pitchFamily="2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  <a:latin typeface="Twinkl" pitchFamily="2" charset="0"/>
                <a:cs typeface="Arial" panose="020B0604020202020204" pitchFamily="34" charset="0"/>
              </a:rPr>
              <a:t>What is your favourite topping?</a:t>
            </a:r>
            <a:endParaRPr lang="en-GB" altLang="en-US" b="1">
              <a:solidFill>
                <a:schemeClr val="tx1"/>
              </a:solidFill>
              <a:latin typeface="Twinkl" pitchFamily="2" charset="0"/>
            </a:endParaRPr>
          </a:p>
        </p:txBody>
      </p:sp>
      <p:grpSp>
        <p:nvGrpSpPr>
          <p:cNvPr id="22539" name="Group 3">
            <a:extLst>
              <a:ext uri="{FF2B5EF4-FFF2-40B4-BE49-F238E27FC236}">
                <a16:creationId xmlns:a16="http://schemas.microsoft.com/office/drawing/2014/main" id="{4081B4AF-E17D-4300-81A0-027A2E021EE4}"/>
              </a:ext>
            </a:extLst>
          </p:cNvPr>
          <p:cNvGrpSpPr>
            <a:grpSpLocks/>
          </p:cNvGrpSpPr>
          <p:nvPr/>
        </p:nvGrpSpPr>
        <p:grpSpPr bwMode="auto">
          <a:xfrm>
            <a:off x="6115050" y="3460750"/>
            <a:ext cx="2724150" cy="2965450"/>
            <a:chOff x="6115050" y="3460750"/>
            <a:chExt cx="2724150" cy="2965450"/>
          </a:xfrm>
        </p:grpSpPr>
        <p:pic>
          <p:nvPicPr>
            <p:cNvPr id="22540" name="Picture 5">
              <a:extLst>
                <a:ext uri="{FF2B5EF4-FFF2-40B4-BE49-F238E27FC236}">
                  <a16:creationId xmlns:a16="http://schemas.microsoft.com/office/drawing/2014/main" id="{5421C4E0-D267-4D46-8D28-B8D1887890AA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56757"/>
            <a:stretch>
              <a:fillRect/>
            </a:stretch>
          </p:blipFill>
          <p:spPr bwMode="auto">
            <a:xfrm>
              <a:off x="6115050" y="3460750"/>
              <a:ext cx="2724150" cy="2965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1" name="Picture 1">
              <a:extLst>
                <a:ext uri="{FF2B5EF4-FFF2-40B4-BE49-F238E27FC236}">
                  <a16:creationId xmlns:a16="http://schemas.microsoft.com/office/drawing/2014/main" id="{E7A4F730-EBA6-488E-B219-60C8393786F2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2106" y="4299835"/>
              <a:ext cx="625314" cy="16314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2542" name="Picture 2">
              <a:extLst>
                <a:ext uri="{FF2B5EF4-FFF2-40B4-BE49-F238E27FC236}">
                  <a16:creationId xmlns:a16="http://schemas.microsoft.com/office/drawing/2014/main" id="{2921A31E-7A13-4848-9034-12D331751387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28885" y="4219662"/>
              <a:ext cx="549140" cy="80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Content Placeholder 21">
            <a:extLst>
              <a:ext uri="{FF2B5EF4-FFF2-40B4-BE49-F238E27FC236}">
                <a16:creationId xmlns:a16="http://schemas.microsoft.com/office/drawing/2014/main" id="{8C8E181C-E14D-4BBB-9CC2-D02BAA05C75B}"/>
              </a:ext>
            </a:extLst>
          </p:cNvPr>
          <p:cNvSpPr>
            <a:spLocks/>
          </p:cNvSpPr>
          <p:nvPr/>
        </p:nvSpPr>
        <p:spPr bwMode="auto">
          <a:xfrm>
            <a:off x="4887913" y="6345238"/>
            <a:ext cx="2814637" cy="3248025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endParaRPr lang="en-GB" altLang="en-US" b="1">
              <a:solidFill>
                <a:srgbClr val="FFC000"/>
              </a:solidFill>
            </a:endParaRPr>
          </a:p>
        </p:txBody>
      </p:sp>
      <p:grpSp>
        <p:nvGrpSpPr>
          <p:cNvPr id="23555" name="Group 7">
            <a:extLst>
              <a:ext uri="{FF2B5EF4-FFF2-40B4-BE49-F238E27FC236}">
                <a16:creationId xmlns:a16="http://schemas.microsoft.com/office/drawing/2014/main" id="{DFDB7573-2C91-4E29-A653-97B27E01D7FD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416050"/>
            <a:ext cx="7596188" cy="4541838"/>
            <a:chOff x="645871" y="1200153"/>
            <a:chExt cx="7813301" cy="4672989"/>
          </a:xfrm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1969A6F2-68C1-4311-B207-AB89A6DBC22C}"/>
                </a:ext>
              </a:extLst>
            </p:cNvPr>
            <p:cNvSpPr/>
            <p:nvPr/>
          </p:nvSpPr>
          <p:spPr>
            <a:xfrm>
              <a:off x="645871" y="1200153"/>
              <a:ext cx="7813301" cy="4672989"/>
            </a:xfrm>
            <a:prstGeom prst="roundRect">
              <a:avLst>
                <a:gd name="adj" fmla="val 3488"/>
              </a:avLst>
            </a:prstGeom>
            <a:solidFill>
              <a:srgbClr val="7BCA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2" name="Rounded Rectangle 11">
              <a:extLst>
                <a:ext uri="{FF2B5EF4-FFF2-40B4-BE49-F238E27FC236}">
                  <a16:creationId xmlns:a16="http://schemas.microsoft.com/office/drawing/2014/main" id="{681EFFF0-C458-4E0C-B910-935C0619557B}"/>
                </a:ext>
              </a:extLst>
            </p:cNvPr>
            <p:cNvSpPr/>
            <p:nvPr/>
          </p:nvSpPr>
          <p:spPr>
            <a:xfrm>
              <a:off x="866309" y="1410854"/>
              <a:ext cx="3620080" cy="1295239"/>
            </a:xfrm>
            <a:prstGeom prst="roundRect">
              <a:avLst>
                <a:gd name="adj" fmla="val 12136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ounded Rectangle 12">
              <a:extLst>
                <a:ext uri="{FF2B5EF4-FFF2-40B4-BE49-F238E27FC236}">
                  <a16:creationId xmlns:a16="http://schemas.microsoft.com/office/drawing/2014/main" id="{73C65DA8-407F-4D61-A788-84184455A9E9}"/>
                </a:ext>
              </a:extLst>
            </p:cNvPr>
            <p:cNvSpPr/>
            <p:nvPr/>
          </p:nvSpPr>
          <p:spPr>
            <a:xfrm>
              <a:off x="866309" y="2889028"/>
              <a:ext cx="3620080" cy="1295240"/>
            </a:xfrm>
            <a:prstGeom prst="roundRect">
              <a:avLst>
                <a:gd name="adj" fmla="val 11098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Rounded Rectangle 14">
              <a:extLst>
                <a:ext uri="{FF2B5EF4-FFF2-40B4-BE49-F238E27FC236}">
                  <a16:creationId xmlns:a16="http://schemas.microsoft.com/office/drawing/2014/main" id="{6F004933-B2C4-40FB-9D36-6735E347C504}"/>
                </a:ext>
              </a:extLst>
            </p:cNvPr>
            <p:cNvSpPr/>
            <p:nvPr/>
          </p:nvSpPr>
          <p:spPr>
            <a:xfrm>
              <a:off x="866309" y="4359034"/>
              <a:ext cx="3620080" cy="1295240"/>
            </a:xfrm>
            <a:prstGeom prst="roundRect">
              <a:avLst>
                <a:gd name="adj" fmla="val 13174"/>
              </a:avLst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grpSp>
          <p:nvGrpSpPr>
            <p:cNvPr id="23562" name="Group 1">
              <a:extLst>
                <a:ext uri="{FF2B5EF4-FFF2-40B4-BE49-F238E27FC236}">
                  <a16:creationId xmlns:a16="http://schemas.microsoft.com/office/drawing/2014/main" id="{F6CD9EE7-0E90-4F08-BD43-9A5EC7EA724E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991764" y="2756383"/>
              <a:ext cx="2002677" cy="2455875"/>
              <a:chOff x="4799287" y="4373735"/>
              <a:chExt cx="1375872" cy="1687512"/>
            </a:xfrm>
          </p:grpSpPr>
          <p:pic>
            <p:nvPicPr>
              <p:cNvPr id="23567" name="Picture 8">
                <a:extLst>
                  <a:ext uri="{FF2B5EF4-FFF2-40B4-BE49-F238E27FC236}">
                    <a16:creationId xmlns:a16="http://schemas.microsoft.com/office/drawing/2014/main" id="{FD276319-0D54-4233-850F-EB39AC214E1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784625">
                <a:off x="4835309" y="4373735"/>
                <a:ext cx="1339850" cy="168751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" name="Content Placeholder 21">
                <a:extLst>
                  <a:ext uri="{FF2B5EF4-FFF2-40B4-BE49-F238E27FC236}">
                    <a16:creationId xmlns:a16="http://schemas.microsoft.com/office/drawing/2014/main" id="{52434216-7DAC-42A0-8D81-92B350AFDF91}"/>
                  </a:ext>
                </a:extLst>
              </p:cNvPr>
              <p:cNvSpPr txBox="1">
                <a:spLocks/>
              </p:cNvSpPr>
              <p:nvPr/>
            </p:nvSpPr>
            <p:spPr bwMode="auto">
              <a:xfrm rot="738272">
                <a:off x="4799380" y="5712902"/>
                <a:ext cx="1094888" cy="316495"/>
              </a:xfrm>
              <a:prstGeom prst="roundRect">
                <a:avLst>
                  <a:gd name="adj" fmla="val 2583"/>
                </a:avLst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25400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lIns="0" tIns="0" rIns="0" bIns="0">
                <a:normAutofit/>
              </a:bodyPr>
              <a:lstStyle>
                <a:lvl1pPr marL="0" indent="0" algn="l" rtl="0" eaLnBrk="0" fontAlgn="base" hangingPunct="0">
                  <a:lnSpc>
                    <a:spcPct val="90000"/>
                  </a:lnSpc>
                  <a:spcBef>
                    <a:spcPts val="1000"/>
                  </a:spcBef>
                  <a:spcAft>
                    <a:spcPct val="0"/>
                  </a:spcAft>
                  <a:buFont typeface="Arial" panose="020B0604020202020204" pitchFamily="34" charset="0"/>
                  <a:buNone/>
                  <a:defRPr kern="1200" baseline="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2" charset="0"/>
                  </a:defRPr>
                </a:lvl1pPr>
                <a:lvl2pPr marL="685800" indent="-228600" algn="l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600" kern="12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2" charset="0"/>
                  </a:defRPr>
                </a:lvl2pPr>
                <a:lvl3pPr marL="1143000" indent="-228600" algn="l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 kern="12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2" charset="0"/>
                  </a:defRPr>
                </a:lvl3pPr>
                <a:lvl4pPr marL="1600200" indent="-228600" algn="l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 kern="12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2" charset="0"/>
                  </a:defRPr>
                </a:lvl4pPr>
                <a:lvl5pPr marL="2057400" indent="-228600" algn="l" rtl="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 kern="1200">
                    <a:solidFill>
                      <a:srgbClr val="1C1C1C"/>
                    </a:solidFill>
                    <a:latin typeface="Sassoon Infant Rg" panose="02000503030000020003" pitchFamily="50" charset="0"/>
                    <a:ea typeface="Sassoon Infant Rg" panose="02000503030000020003" pitchFamily="50" charset="0"/>
                    <a:cs typeface="Sassoon Infant Rg" panose="02000503030000020003" pitchFamily="2" charset="0"/>
                  </a:defRPr>
                </a:lvl5pPr>
                <a:lvl6pPr marL="25146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 eaLnBrk="1" fontAlgn="auto" hangingPunct="1">
                  <a:spcAft>
                    <a:spcPts val="0"/>
                  </a:spcAft>
                  <a:defRPr/>
                </a:pPr>
                <a:r>
                  <a:rPr lang="en-GB" altLang="en-US" sz="2800" dirty="0">
                    <a:solidFill>
                      <a:schemeClr val="tx1"/>
                    </a:solidFill>
                    <a:latin typeface="Idolwild" panose="00000400000000000000" pitchFamily="2" charset="0"/>
                    <a:cs typeface="Arial" panose="020B0604020202020204" pitchFamily="34" charset="0"/>
                  </a:rPr>
                  <a:t>winner</a:t>
                </a:r>
                <a:endParaRPr lang="en-GB" sz="2800" b="1" dirty="0">
                  <a:solidFill>
                    <a:srgbClr val="FFC000"/>
                  </a:solidFill>
                  <a:latin typeface="Idolwild" panose="00000400000000000000" pitchFamily="2" charset="0"/>
                  <a:cs typeface="+mn-cs"/>
                </a:endParaRPr>
              </a:p>
            </p:txBody>
          </p:sp>
        </p:grpSp>
        <p:sp>
          <p:nvSpPr>
            <p:cNvPr id="23563" name="Rectangle 3">
              <a:extLst>
                <a:ext uri="{FF2B5EF4-FFF2-40B4-BE49-F238E27FC236}">
                  <a16:creationId xmlns:a16="http://schemas.microsoft.com/office/drawing/2014/main" id="{59957380-0F90-4D64-B98C-A909B80CF29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90588" y="1689483"/>
              <a:ext cx="3604511" cy="794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People often have pancake races.</a:t>
              </a:r>
            </a:p>
          </p:txBody>
        </p:sp>
        <p:sp>
          <p:nvSpPr>
            <p:cNvPr id="23564" name="Rectangle 4">
              <a:extLst>
                <a:ext uri="{FF2B5EF4-FFF2-40B4-BE49-F238E27FC236}">
                  <a16:creationId xmlns:a16="http://schemas.microsoft.com/office/drawing/2014/main" id="{F2069F1A-29CF-4368-BBAC-E11BD5D97D9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53086" y="2856731"/>
              <a:ext cx="3633384" cy="13643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They run, sometimes in fancy dress, whilst tossing a cooked pancake in a frying pan at the same time.</a:t>
              </a:r>
            </a:p>
          </p:txBody>
        </p:sp>
        <p:sp>
          <p:nvSpPr>
            <p:cNvPr id="23565" name="Rectangle 5">
              <a:extLst>
                <a:ext uri="{FF2B5EF4-FFF2-40B4-BE49-F238E27FC236}">
                  <a16:creationId xmlns:a16="http://schemas.microsoft.com/office/drawing/2014/main" id="{DCECEC06-FE79-4CDC-8CC6-AC3CBC7533A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881959" y="4618404"/>
              <a:ext cx="3625073" cy="794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08000" tIns="108000" rIns="108000" bIns="108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anose="02000503030000020003" pitchFamily="50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>
                  <a:solidFill>
                    <a:schemeClr val="tx1"/>
                  </a:solidFill>
                  <a:latin typeface="Twinkl" pitchFamily="2" charset="0"/>
                  <a:cs typeface="Arial" panose="020B0604020202020204" pitchFamily="34" charset="0"/>
                </a:rPr>
                <a:t>The first person to cross the finish line is the winner!</a:t>
              </a:r>
              <a:endParaRPr lang="en-GB" altLang="en-US" b="1">
                <a:solidFill>
                  <a:srgbClr val="FFC000"/>
                </a:solidFill>
                <a:latin typeface="Twinkl" pitchFamily="2" charset="0"/>
                <a:cs typeface="Arial" panose="020B0604020202020204" pitchFamily="34" charset="0"/>
              </a:endParaRPr>
            </a:p>
          </p:txBody>
        </p:sp>
        <p:pic>
          <p:nvPicPr>
            <p:cNvPr id="20" name="Picture 2">
              <a:extLst>
                <a:ext uri="{FF2B5EF4-FFF2-40B4-BE49-F238E27FC236}">
                  <a16:creationId xmlns:a16="http://schemas.microsoft.com/office/drawing/2014/main" id="{E382149D-2BC2-48FE-89D7-11858FD1629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3080" r="20990"/>
            <a:stretch/>
          </p:blipFill>
          <p:spPr bwMode="auto">
            <a:xfrm>
              <a:off x="4693685" y="1418925"/>
              <a:ext cx="3553304" cy="4235444"/>
            </a:xfrm>
            <a:prstGeom prst="roundRect">
              <a:avLst>
                <a:gd name="adj" fmla="val 5386"/>
              </a:avLst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3556" name="Rectangle 6">
            <a:extLst>
              <a:ext uri="{FF2B5EF4-FFF2-40B4-BE49-F238E27FC236}">
                <a16:creationId xmlns:a16="http://schemas.microsoft.com/office/drawing/2014/main" id="{F9D71FA4-4E77-4F02-8CA7-1E63635B6E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608263" y="650875"/>
            <a:ext cx="35052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itchFamily="2" charset="0"/>
              </a:rPr>
              <a:t>Pancake Racing</a:t>
            </a:r>
          </a:p>
        </p:txBody>
      </p:sp>
      <p:sp>
        <p:nvSpPr>
          <p:cNvPr id="23557" name="TextBox 22">
            <a:extLst>
              <a:ext uri="{FF2B5EF4-FFF2-40B4-BE49-F238E27FC236}">
                <a16:creationId xmlns:a16="http://schemas.microsoft.com/office/drawing/2014/main" id="{620EBDF2-A2F6-4C8E-A0C5-A2D9AD4439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608263" y="6521450"/>
            <a:ext cx="392747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600">
                <a:solidFill>
                  <a:schemeClr val="bg1"/>
                </a:solidFill>
                <a:latin typeface="BPreplay" panose="02000503000000020004" pitchFamily="50" charset="0"/>
              </a:rPr>
              <a:t>Photo courtesy of robinmyerscough (@flickr.com) - granted under creative commons licence - attribution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8EABDFC0-7590-428A-8A0D-7F4997D97B05}"/>
              </a:ext>
            </a:extLst>
          </p:cNvPr>
          <p:cNvSpPr/>
          <p:nvPr/>
        </p:nvSpPr>
        <p:spPr>
          <a:xfrm>
            <a:off x="768350" y="1982788"/>
            <a:ext cx="7596188" cy="3965575"/>
          </a:xfrm>
          <a:prstGeom prst="roundRect">
            <a:avLst>
              <a:gd name="adj" fmla="val 2815"/>
            </a:avLst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4579" name="Picture 2">
            <a:extLst>
              <a:ext uri="{FF2B5EF4-FFF2-40B4-BE49-F238E27FC236}">
                <a16:creationId xmlns:a16="http://schemas.microsoft.com/office/drawing/2014/main" id="{DA3A01B5-3498-4963-A5C4-78DCB4C949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2113" y="2190750"/>
            <a:ext cx="3279775" cy="327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0" name="Rectangle 1">
            <a:extLst>
              <a:ext uri="{FF2B5EF4-FFF2-40B4-BE49-F238E27FC236}">
                <a16:creationId xmlns:a16="http://schemas.microsoft.com/office/drawing/2014/main" id="{B5360139-37E4-43AA-8116-BB3DBCE3AC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728663"/>
            <a:ext cx="7596188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itchFamily="2" charset="0"/>
              </a:rPr>
              <a:t>How Do Other Countries </a:t>
            </a:r>
            <a:br>
              <a:rPr lang="en-GB" altLang="en-US" sz="3600" b="1">
                <a:solidFill>
                  <a:schemeClr val="tx1"/>
                </a:solidFill>
                <a:latin typeface="Twinkl" pitchFamily="2" charset="0"/>
              </a:rPr>
            </a:br>
            <a:r>
              <a:rPr lang="en-GB" altLang="en-US" sz="3600" b="1">
                <a:solidFill>
                  <a:schemeClr val="tx1"/>
                </a:solidFill>
                <a:latin typeface="Twinkl" pitchFamily="2" charset="0"/>
              </a:rPr>
              <a:t>Celebrate Pancake Day?</a:t>
            </a:r>
          </a:p>
        </p:txBody>
      </p:sp>
      <p:grpSp>
        <p:nvGrpSpPr>
          <p:cNvPr id="24581" name="Group 5">
            <a:extLst>
              <a:ext uri="{FF2B5EF4-FFF2-40B4-BE49-F238E27FC236}">
                <a16:creationId xmlns:a16="http://schemas.microsoft.com/office/drawing/2014/main" id="{84D65C63-C582-4A2B-BEB5-7149BC8751DC}"/>
              </a:ext>
            </a:extLst>
          </p:cNvPr>
          <p:cNvGrpSpPr>
            <a:grpSpLocks/>
          </p:cNvGrpSpPr>
          <p:nvPr/>
        </p:nvGrpSpPr>
        <p:grpSpPr bwMode="auto">
          <a:xfrm>
            <a:off x="1857375" y="3630613"/>
            <a:ext cx="5418138" cy="2317750"/>
            <a:chOff x="660400" y="2576513"/>
            <a:chExt cx="7823200" cy="3346450"/>
          </a:xfrm>
        </p:grpSpPr>
        <p:pic>
          <p:nvPicPr>
            <p:cNvPr id="24582" name="Picture 1">
              <a:extLst>
                <a:ext uri="{FF2B5EF4-FFF2-40B4-BE49-F238E27FC236}">
                  <a16:creationId xmlns:a16="http://schemas.microsoft.com/office/drawing/2014/main" id="{FB05FDAF-B200-4F1E-8539-B6F384712D00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39468"/>
            <a:stretch>
              <a:fillRect/>
            </a:stretch>
          </p:blipFill>
          <p:spPr bwMode="auto">
            <a:xfrm>
              <a:off x="660400" y="2576513"/>
              <a:ext cx="7823200" cy="33464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3" name="Picture 8">
              <a:extLst>
                <a:ext uri="{FF2B5EF4-FFF2-40B4-BE49-F238E27FC236}">
                  <a16:creationId xmlns:a16="http://schemas.microsoft.com/office/drawing/2014/main" id="{31F28C9A-CB66-46FE-B17A-592D9B12821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549717">
              <a:off x="5821902" y="3718916"/>
              <a:ext cx="756391" cy="6528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4584" name="Picture 9">
              <a:extLst>
                <a:ext uri="{FF2B5EF4-FFF2-40B4-BE49-F238E27FC236}">
                  <a16:creationId xmlns:a16="http://schemas.microsoft.com/office/drawing/2014/main" id="{D5C508AD-3F72-4B67-A46A-B741380815C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489705">
              <a:off x="5818466" y="3827120"/>
              <a:ext cx="760200" cy="2142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FA25E20-9BF4-45D4-9F02-FFDD881E821C}"/>
              </a:ext>
            </a:extLst>
          </p:cNvPr>
          <p:cNvSpPr/>
          <p:nvPr/>
        </p:nvSpPr>
        <p:spPr>
          <a:xfrm>
            <a:off x="447675" y="1557338"/>
            <a:ext cx="8255000" cy="4164012"/>
          </a:xfrm>
          <a:prstGeom prst="rect">
            <a:avLst/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6628" name="Picture 2" descr="C:\Users\Twinkl\Desktop\bulkr\Semla_4316026900_o.jpg">
            <a:extLst>
              <a:ext uri="{FF2B5EF4-FFF2-40B4-BE49-F238E27FC236}">
                <a16:creationId xmlns:a16="http://schemas.microsoft.com/office/drawing/2014/main" id="{EA1548D5-1E90-4C73-805B-676EE33CC8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5675" y="2022211"/>
            <a:ext cx="4892675" cy="3233737"/>
          </a:xfrm>
          <a:prstGeom prst="roundRect">
            <a:avLst>
              <a:gd name="adj" fmla="val 7519"/>
            </a:avLst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910D3F6A-EFA2-4DD0-8CFF-FCF3A8704236}"/>
              </a:ext>
            </a:extLst>
          </p:cNvPr>
          <p:cNvSpPr txBox="1">
            <a:spLocks/>
          </p:cNvSpPr>
          <p:nvPr/>
        </p:nvSpPr>
        <p:spPr>
          <a:xfrm>
            <a:off x="827088" y="6426200"/>
            <a:ext cx="7489825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600" dirty="0">
                <a:solidFill>
                  <a:schemeClr val="bg1"/>
                </a:solidFill>
                <a:latin typeface="BPreplay" panose="02000503000000020004" pitchFamily="50" charset="0"/>
                <a:cs typeface="Arial" pitchFamily="34" charset="0"/>
              </a:rPr>
              <a:t>Photo courtesy of </a:t>
            </a:r>
            <a:r>
              <a:rPr lang="en-GB" sz="600" dirty="0" err="1">
                <a:solidFill>
                  <a:schemeClr val="bg1"/>
                </a:solidFill>
                <a:latin typeface="BPreplay" panose="02000503000000020004" pitchFamily="50" charset="0"/>
                <a:cs typeface="Arial" pitchFamily="34" charset="0"/>
              </a:rPr>
              <a:t>hepp</a:t>
            </a:r>
            <a:r>
              <a:rPr lang="en-GB" sz="600" dirty="0">
                <a:solidFill>
                  <a:schemeClr val="bg1"/>
                </a:solidFill>
                <a:latin typeface="BPreplay" panose="02000503000000020004" pitchFamily="50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sp>
        <p:nvSpPr>
          <p:cNvPr id="25605" name="Rectangle 1">
            <a:extLst>
              <a:ext uri="{FF2B5EF4-FFF2-40B4-BE49-F238E27FC236}">
                <a16:creationId xmlns:a16="http://schemas.microsoft.com/office/drawing/2014/main" id="{8932FED8-51F9-43DB-865F-681010CFEB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75063" y="688975"/>
            <a:ext cx="1793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itchFamily="2" charset="0"/>
              </a:rPr>
              <a:t>Sweden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11C02841-22D7-44A1-AEAC-215BB5CDEEC2}"/>
              </a:ext>
            </a:extLst>
          </p:cNvPr>
          <p:cNvSpPr/>
          <p:nvPr/>
        </p:nvSpPr>
        <p:spPr>
          <a:xfrm>
            <a:off x="755650" y="2022475"/>
            <a:ext cx="2592388" cy="3233738"/>
          </a:xfrm>
          <a:prstGeom prst="roundRect">
            <a:avLst>
              <a:gd name="adj" fmla="val 88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607" name="Rectangle 3">
            <a:extLst>
              <a:ext uri="{FF2B5EF4-FFF2-40B4-BE49-F238E27FC236}">
                <a16:creationId xmlns:a16="http://schemas.microsoft.com/office/drawing/2014/main" id="{CAF0AF69-9091-4B10-A95F-2B9BBABDED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925" y="2698750"/>
            <a:ext cx="2355850" cy="215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The Swedish call Pancake Day ‘Fettsdagen’, which means ‘Fat Tuesday’. They eat a pastry called Semla instead of pancakes.</a:t>
            </a:r>
          </a:p>
        </p:txBody>
      </p:sp>
      <p:pic>
        <p:nvPicPr>
          <p:cNvPr id="25608" name="Picture 3">
            <a:extLst>
              <a:ext uri="{FF2B5EF4-FFF2-40B4-BE49-F238E27FC236}">
                <a16:creationId xmlns:a16="http://schemas.microsoft.com/office/drawing/2014/main" id="{9F658CC8-D7AF-49C3-9695-6242A08F73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175" y="728663"/>
            <a:ext cx="874713" cy="5667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A472B91-DE1D-4257-A273-192C56E47354}"/>
              </a:ext>
            </a:extLst>
          </p:cNvPr>
          <p:cNvSpPr/>
          <p:nvPr/>
        </p:nvSpPr>
        <p:spPr>
          <a:xfrm>
            <a:off x="447675" y="1557338"/>
            <a:ext cx="8255000" cy="4164012"/>
          </a:xfrm>
          <a:prstGeom prst="rect">
            <a:avLst/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6CD37F39-F696-42AB-AF40-87C2069A56FA}"/>
              </a:ext>
            </a:extLst>
          </p:cNvPr>
          <p:cNvSpPr txBox="1">
            <a:spLocks/>
          </p:cNvSpPr>
          <p:nvPr/>
        </p:nvSpPr>
        <p:spPr>
          <a:xfrm>
            <a:off x="827088" y="6426200"/>
            <a:ext cx="7489825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600" dirty="0">
                <a:solidFill>
                  <a:schemeClr val="bg1"/>
                </a:solidFill>
                <a:latin typeface="BPreplay" panose="02000503000000020004" pitchFamily="50" charset="0"/>
                <a:cs typeface="Arial" pitchFamily="34" charset="0"/>
              </a:rPr>
              <a:t>Photo courtesy of Mr. GunnText4 (@flickr.com) - granted under creative commons licence - attribution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5D10272C-FEF2-4E3D-B8B0-DF8157D6A7C4}"/>
              </a:ext>
            </a:extLst>
          </p:cNvPr>
          <p:cNvSpPr/>
          <p:nvPr/>
        </p:nvSpPr>
        <p:spPr>
          <a:xfrm>
            <a:off x="755650" y="2022475"/>
            <a:ext cx="2592388" cy="3233738"/>
          </a:xfrm>
          <a:prstGeom prst="roundRect">
            <a:avLst>
              <a:gd name="adj" fmla="val 88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29" name="Rectangle 3">
            <a:extLst>
              <a:ext uri="{FF2B5EF4-FFF2-40B4-BE49-F238E27FC236}">
                <a16:creationId xmlns:a16="http://schemas.microsoft.com/office/drawing/2014/main" id="{0EF4E5D1-F635-4E2E-9880-20F47B9AA5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6613" y="2968625"/>
            <a:ext cx="2430462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Pancake Day is called ‘Mardi Gras’ here as well as many other catholic and Protestant countries.</a:t>
            </a:r>
          </a:p>
        </p:txBody>
      </p:sp>
      <p:pic>
        <p:nvPicPr>
          <p:cNvPr id="26630" name="Picture 4">
            <a:extLst>
              <a:ext uri="{FF2B5EF4-FFF2-40B4-BE49-F238E27FC236}">
                <a16:creationId xmlns:a16="http://schemas.microsoft.com/office/drawing/2014/main" id="{C2E49234-B59D-4754-9838-7889D82405A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5488"/>
            <a:ext cx="9017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Rectangle 10">
            <a:extLst>
              <a:ext uri="{FF2B5EF4-FFF2-40B4-BE49-F238E27FC236}">
                <a16:creationId xmlns:a16="http://schemas.microsoft.com/office/drawing/2014/main" id="{7B11C4A3-BBCA-4FB7-BB65-608BFAD049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4450" y="688975"/>
            <a:ext cx="14351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itchFamily="2" charset="0"/>
              </a:rPr>
              <a:t>Brazil</a:t>
            </a:r>
          </a:p>
        </p:txBody>
      </p:sp>
      <p:pic>
        <p:nvPicPr>
          <p:cNvPr id="13" name="Picture 2" descr="C:\Users\Twinkl\Desktop\bulkr\Mardi Gras 2007_392400368_o.jpg">
            <a:extLst>
              <a:ext uri="{FF2B5EF4-FFF2-40B4-BE49-F238E27FC236}">
                <a16:creationId xmlns:a16="http://schemas.microsoft.com/office/drawing/2014/main" id="{E6088547-FB30-44D4-8086-8C5D349AB4D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201"/>
          <a:stretch/>
        </p:blipFill>
        <p:spPr bwMode="auto">
          <a:xfrm>
            <a:off x="3501962" y="2039713"/>
            <a:ext cx="4886387" cy="3216236"/>
          </a:xfrm>
          <a:prstGeom prst="roundRect">
            <a:avLst>
              <a:gd name="adj" fmla="val 7689"/>
            </a:avLst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C80BC82-A907-49DC-B70D-D83CE9ACA1CF}"/>
              </a:ext>
            </a:extLst>
          </p:cNvPr>
          <p:cNvSpPr/>
          <p:nvPr/>
        </p:nvSpPr>
        <p:spPr>
          <a:xfrm>
            <a:off x="447675" y="1557338"/>
            <a:ext cx="8255000" cy="4164012"/>
          </a:xfrm>
          <a:prstGeom prst="rect">
            <a:avLst/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734EBA03-CCF2-4B1F-AB53-9D4CD387662F}"/>
              </a:ext>
            </a:extLst>
          </p:cNvPr>
          <p:cNvSpPr txBox="1">
            <a:spLocks/>
          </p:cNvSpPr>
          <p:nvPr/>
        </p:nvSpPr>
        <p:spPr>
          <a:xfrm>
            <a:off x="827088" y="6426200"/>
            <a:ext cx="7489825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600" dirty="0">
                <a:solidFill>
                  <a:schemeClr val="bg1"/>
                </a:solidFill>
                <a:latin typeface="BPreplay" panose="02000503000000020004" pitchFamily="50" charset="0"/>
                <a:cs typeface="Arial" pitchFamily="34" charset="0"/>
              </a:rPr>
              <a:t>Photo courtesy of </a:t>
            </a:r>
            <a:r>
              <a:rPr lang="en-GB" sz="600" dirty="0" err="1">
                <a:solidFill>
                  <a:schemeClr val="bg1"/>
                </a:solidFill>
                <a:latin typeface="BPreplay" panose="02000503000000020004" pitchFamily="50" charset="0"/>
                <a:cs typeface="Arial" pitchFamily="34" charset="0"/>
              </a:rPr>
              <a:t>awkward.aardwolf</a:t>
            </a:r>
            <a:r>
              <a:rPr lang="en-GB" sz="600" dirty="0">
                <a:solidFill>
                  <a:schemeClr val="bg1"/>
                </a:solidFill>
                <a:latin typeface="BPreplay" panose="02000503000000020004" pitchFamily="50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3154248C-75E3-4775-983A-251CC3DF5976}"/>
              </a:ext>
            </a:extLst>
          </p:cNvPr>
          <p:cNvSpPr/>
          <p:nvPr/>
        </p:nvSpPr>
        <p:spPr>
          <a:xfrm>
            <a:off x="755650" y="2022475"/>
            <a:ext cx="2592388" cy="3233738"/>
          </a:xfrm>
          <a:prstGeom prst="roundRect">
            <a:avLst>
              <a:gd name="adj" fmla="val 88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7653" name="Rectangle 3">
            <a:extLst>
              <a:ext uri="{FF2B5EF4-FFF2-40B4-BE49-F238E27FC236}">
                <a16:creationId xmlns:a16="http://schemas.microsoft.com/office/drawing/2014/main" id="{FEA2D5AE-A7A2-4A7A-9754-F53CF2FCBE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2846388"/>
            <a:ext cx="2592388" cy="160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Pancake Day is ‘Laskiainen’ in Estonia and they eat pea soup along with cream buns called ‘Vastlakukkel’.</a:t>
            </a:r>
          </a:p>
        </p:txBody>
      </p:sp>
      <p:pic>
        <p:nvPicPr>
          <p:cNvPr id="27654" name="Picture 3">
            <a:extLst>
              <a:ext uri="{FF2B5EF4-FFF2-40B4-BE49-F238E27FC236}">
                <a16:creationId xmlns:a16="http://schemas.microsoft.com/office/drawing/2014/main" id="{A7F37448-7C2A-4219-B544-4D046CFEEFB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22313"/>
            <a:ext cx="944563" cy="612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1">
            <a:extLst>
              <a:ext uri="{FF2B5EF4-FFF2-40B4-BE49-F238E27FC236}">
                <a16:creationId xmlns:a16="http://schemas.microsoft.com/office/drawing/2014/main" id="{E118E3B6-124F-4308-8F37-9DCB45B5199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084" b="6084"/>
          <a:stretch/>
        </p:blipFill>
        <p:spPr bwMode="auto">
          <a:xfrm>
            <a:off x="3501962" y="2022211"/>
            <a:ext cx="4910022" cy="3233737"/>
          </a:xfrm>
          <a:prstGeom prst="roundRect">
            <a:avLst>
              <a:gd name="adj" fmla="val 8234"/>
            </a:avLst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656" name="Rectangle 16">
            <a:extLst>
              <a:ext uri="{FF2B5EF4-FFF2-40B4-BE49-F238E27FC236}">
                <a16:creationId xmlns:a16="http://schemas.microsoft.com/office/drawing/2014/main" id="{9427621A-31CA-4F7E-AC11-1F1DF48FC2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98875" y="688975"/>
            <a:ext cx="174625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itchFamily="2" charset="0"/>
              </a:rPr>
              <a:t>Estonia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822B155B-C1BD-4FA0-87D9-1D2E0161863E}"/>
              </a:ext>
            </a:extLst>
          </p:cNvPr>
          <p:cNvSpPr/>
          <p:nvPr/>
        </p:nvSpPr>
        <p:spPr>
          <a:xfrm>
            <a:off x="447675" y="1557338"/>
            <a:ext cx="8255000" cy="4164012"/>
          </a:xfrm>
          <a:prstGeom prst="rect">
            <a:avLst/>
          </a:prstGeom>
          <a:solidFill>
            <a:srgbClr val="7BCA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Title 1">
            <a:extLst>
              <a:ext uri="{FF2B5EF4-FFF2-40B4-BE49-F238E27FC236}">
                <a16:creationId xmlns:a16="http://schemas.microsoft.com/office/drawing/2014/main" id="{87AEF8DC-9941-4494-A780-80A8C4091455}"/>
              </a:ext>
            </a:extLst>
          </p:cNvPr>
          <p:cNvSpPr txBox="1">
            <a:spLocks/>
          </p:cNvSpPr>
          <p:nvPr/>
        </p:nvSpPr>
        <p:spPr>
          <a:xfrm>
            <a:off x="827088" y="6426200"/>
            <a:ext cx="7489825" cy="323850"/>
          </a:xfrm>
          <a:prstGeom prst="rect">
            <a:avLst/>
          </a:prstGeom>
          <a:noFill/>
          <a:ln>
            <a:noFill/>
          </a:ln>
        </p:spPr>
        <p:txBody>
          <a:bodyPr anchor="ctr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GB" sz="600" dirty="0">
                <a:solidFill>
                  <a:schemeClr val="bg1"/>
                </a:solidFill>
                <a:latin typeface="BPreplay" panose="02000503000000020004" pitchFamily="50" charset="0"/>
                <a:cs typeface="Arial" pitchFamily="34" charset="0"/>
              </a:rPr>
              <a:t>Photo courtesy of </a:t>
            </a:r>
            <a:r>
              <a:rPr lang="en-GB" sz="600" dirty="0" err="1">
                <a:solidFill>
                  <a:schemeClr val="bg1"/>
                </a:solidFill>
                <a:latin typeface="BPreplay" panose="02000503000000020004" pitchFamily="50" charset="0"/>
                <a:cs typeface="Arial" pitchFamily="34" charset="0"/>
              </a:rPr>
              <a:t>subtle_devices</a:t>
            </a:r>
            <a:r>
              <a:rPr lang="en-GB" sz="600" dirty="0">
                <a:solidFill>
                  <a:schemeClr val="bg1"/>
                </a:solidFill>
                <a:latin typeface="BPreplay" panose="02000503000000020004" pitchFamily="50" charset="0"/>
                <a:cs typeface="Arial" pitchFamily="34" charset="0"/>
              </a:rPr>
              <a:t> (@flickr.com) - granted under creative commons licence - attribution</a:t>
            </a:r>
          </a:p>
        </p:txBody>
      </p:sp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D2C5AA5A-10FE-4AB9-96DB-E8C750792ADB}"/>
              </a:ext>
            </a:extLst>
          </p:cNvPr>
          <p:cNvSpPr/>
          <p:nvPr/>
        </p:nvSpPr>
        <p:spPr>
          <a:xfrm>
            <a:off x="755650" y="2022475"/>
            <a:ext cx="2592388" cy="3233738"/>
          </a:xfrm>
          <a:prstGeom prst="roundRect">
            <a:avLst>
              <a:gd name="adj" fmla="val 8887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8677" name="Rectangle 3">
            <a:extLst>
              <a:ext uri="{FF2B5EF4-FFF2-40B4-BE49-F238E27FC236}">
                <a16:creationId xmlns:a16="http://schemas.microsoft.com/office/drawing/2014/main" id="{2203FB85-5F58-4C39-AFE1-377FE0C97F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9813" y="2717800"/>
            <a:ext cx="2171700" cy="2157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08000" tIns="108000" rIns="108000" bIns="108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  <a:latin typeface="Twinkl" pitchFamily="2" charset="0"/>
              </a:rPr>
              <a:t>Iceland call their Pancake Day ‘Sprengidagur’, which means ‘Bursting Day’. They eat salted meats and peas. </a:t>
            </a:r>
          </a:p>
        </p:txBody>
      </p:sp>
      <p:sp>
        <p:nvSpPr>
          <p:cNvPr id="28678" name="Rectangle 16">
            <a:extLst>
              <a:ext uri="{FF2B5EF4-FFF2-40B4-BE49-F238E27FC236}">
                <a16:creationId xmlns:a16="http://schemas.microsoft.com/office/drawing/2014/main" id="{32BDDA48-DF00-433A-BF62-4A5F8038F3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00463" y="688975"/>
            <a:ext cx="17430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itchFamily="2" charset="0"/>
              </a:rPr>
              <a:t>Iceland</a:t>
            </a:r>
          </a:p>
        </p:txBody>
      </p:sp>
      <p:pic>
        <p:nvPicPr>
          <p:cNvPr id="28679" name="Picture 3">
            <a:extLst>
              <a:ext uri="{FF2B5EF4-FFF2-40B4-BE49-F238E27FC236}">
                <a16:creationId xmlns:a16="http://schemas.microsoft.com/office/drawing/2014/main" id="{C0B57D80-0B32-4AB7-B088-79401F7A67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717550"/>
            <a:ext cx="950913" cy="61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" descr="C:\Users\Twinkl\Desktop\bulkr\Tapas - Cured Meats_510473569_o.jpg">
            <a:extLst>
              <a:ext uri="{FF2B5EF4-FFF2-40B4-BE49-F238E27FC236}">
                <a16:creationId xmlns:a16="http://schemas.microsoft.com/office/drawing/2014/main" id="{0B2C3ADA-3B8B-4B88-9334-DB4B397A57A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72" b="3662"/>
          <a:stretch/>
        </p:blipFill>
        <p:spPr bwMode="auto">
          <a:xfrm>
            <a:off x="3501962" y="2022211"/>
            <a:ext cx="4910022" cy="3233737"/>
          </a:xfrm>
          <a:prstGeom prst="roundRect">
            <a:avLst>
              <a:gd name="adj" fmla="val 6249"/>
            </a:avLst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Group 3">
            <a:extLst>
              <a:ext uri="{FF2B5EF4-FFF2-40B4-BE49-F238E27FC236}">
                <a16:creationId xmlns:a16="http://schemas.microsoft.com/office/drawing/2014/main" id="{02D9584B-6212-42A9-B98E-056913A2CE40}"/>
              </a:ext>
            </a:extLst>
          </p:cNvPr>
          <p:cNvGrpSpPr>
            <a:grpSpLocks/>
          </p:cNvGrpSpPr>
          <p:nvPr/>
        </p:nvGrpSpPr>
        <p:grpSpPr bwMode="auto">
          <a:xfrm>
            <a:off x="755650" y="1335088"/>
            <a:ext cx="7596188" cy="731837"/>
            <a:chOff x="1254990" y="3511868"/>
            <a:chExt cx="3004119" cy="731520"/>
          </a:xfrm>
        </p:grpSpPr>
        <p:sp>
          <p:nvSpPr>
            <p:cNvPr id="9" name="Rounded Rectangle 8">
              <a:extLst>
                <a:ext uri="{FF2B5EF4-FFF2-40B4-BE49-F238E27FC236}">
                  <a16:creationId xmlns:a16="http://schemas.microsoft.com/office/drawing/2014/main" id="{7AF43CBD-1DEA-42B0-A254-A93A27349233}"/>
                </a:ext>
              </a:extLst>
            </p:cNvPr>
            <p:cNvSpPr/>
            <p:nvPr/>
          </p:nvSpPr>
          <p:spPr>
            <a:xfrm>
              <a:off x="1254990" y="3511868"/>
              <a:ext cx="3004119" cy="731520"/>
            </a:xfrm>
            <a:prstGeom prst="round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9704" name="TextBox 2">
              <a:extLst>
                <a:ext uri="{FF2B5EF4-FFF2-40B4-BE49-F238E27FC236}">
                  <a16:creationId xmlns:a16="http://schemas.microsoft.com/office/drawing/2014/main" id="{0296C756-9421-4132-9700-29DF09ABED8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438941" y="3616598"/>
              <a:ext cx="2650656" cy="52206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 algn="ctr"/>
              <a:r>
                <a:rPr lang="en-GB" altLang="en-US" sz="2800">
                  <a:latin typeface="Twinkl" pitchFamily="2" charset="0"/>
                </a:rPr>
                <a:t>Did you know...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8CB53757-85AA-47D3-B1AA-813D523CD96B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2233613"/>
            <a:ext cx="5260975" cy="3752850"/>
            <a:chOff x="1905126" y="2232970"/>
            <a:chExt cx="5260724" cy="3753493"/>
          </a:xfrm>
        </p:grpSpPr>
        <p:pic>
          <p:nvPicPr>
            <p:cNvPr id="29701" name="Picture 4">
              <a:extLst>
                <a:ext uri="{FF2B5EF4-FFF2-40B4-BE49-F238E27FC236}">
                  <a16:creationId xmlns:a16="http://schemas.microsoft.com/office/drawing/2014/main" id="{06C67DEB-7706-48D7-82EE-BF2D014E1D2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05126" y="2232970"/>
              <a:ext cx="5260724" cy="37534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9702" name="TextBox 5">
              <a:extLst>
                <a:ext uri="{FF2B5EF4-FFF2-40B4-BE49-F238E27FC236}">
                  <a16:creationId xmlns:a16="http://schemas.microsoft.com/office/drawing/2014/main" id="{E2742A27-DA9F-4DF9-B6A0-D1080D3CF7A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813133" y="3209449"/>
              <a:ext cx="3474872" cy="181641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Sassoon Infant Rg" panose="02000503030000020003" pitchFamily="50" charset="0"/>
                </a:defRPr>
              </a:lvl9pPr>
            </a:lstStyle>
            <a:p>
              <a:pPr algn="ctr"/>
              <a:r>
                <a:rPr lang="en-GB" altLang="en-US" sz="2800">
                  <a:latin typeface="Twinkl" pitchFamily="2" charset="0"/>
                </a:rPr>
                <a:t>...the biggest pancake in the world measured over 15 metres long!</a:t>
              </a:r>
            </a:p>
          </p:txBody>
        </p:sp>
      </p:grpSp>
      <p:sp>
        <p:nvSpPr>
          <p:cNvPr id="29700" name="Rectangle 10">
            <a:extLst>
              <a:ext uri="{FF2B5EF4-FFF2-40B4-BE49-F238E27FC236}">
                <a16:creationId xmlns:a16="http://schemas.microsoft.com/office/drawing/2014/main" id="{8A62397F-F56B-4D3C-B233-DD417F410F9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5050" y="688975"/>
            <a:ext cx="19939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>
                <a:solidFill>
                  <a:schemeClr val="tx1"/>
                </a:solidFill>
                <a:latin typeface="Twinkl" pitchFamily="2" charset="0"/>
              </a:rPr>
              <a:t>Fun Fact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7E716188-8072-429A-9C73-1F7BA884A005}"/>
              </a:ext>
            </a:extLst>
          </p:cNvPr>
          <p:cNvSpPr/>
          <p:nvPr/>
        </p:nvSpPr>
        <p:spPr>
          <a:xfrm>
            <a:off x="4219575" y="5549900"/>
            <a:ext cx="1314450" cy="1187450"/>
          </a:xfrm>
          <a:prstGeom prst="rect">
            <a:avLst/>
          </a:prstGeom>
          <a:solidFill>
            <a:srgbClr val="F3CA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F7AEF42A123748A3E17C93A03E8655" ma:contentTypeVersion="9" ma:contentTypeDescription="Create a new document." ma:contentTypeScope="" ma:versionID="c8707f237e28c8194786b94ffbbf5d4e">
  <xsd:schema xmlns:xsd="http://www.w3.org/2001/XMLSchema" xmlns:xs="http://www.w3.org/2001/XMLSchema" xmlns:p="http://schemas.microsoft.com/office/2006/metadata/properties" xmlns:ns2="fb2442e1-9671-47c1-94c5-2e53c7ed479a" targetNamespace="http://schemas.microsoft.com/office/2006/metadata/properties" ma:root="true" ma:fieldsID="7e2a2803c27ea00de904184b3742881a" ns2:_="">
    <xsd:import namespace="fb2442e1-9671-47c1-94c5-2e53c7ed479a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2442e1-9671-47c1-94c5-2e53c7ed479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8857F2C2-48E1-4BB4-A293-0A203404F5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b2442e1-9671-47c1-94c5-2e53c7ed479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6CD2A901-B824-465F-A358-6C24E39F649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F36485F-06BC-4F26-AFF0-13B91FCF7B74}">
  <ds:schemaRefs>
    <ds:schemaRef ds:uri="fb2442e1-9671-47c1-94c5-2e53c7ed479a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1749</TotalTime>
  <Words>427</Words>
  <Application>Microsoft Office PowerPoint</Application>
  <PresentationFormat>On-screen Show (4:3)</PresentationFormat>
  <Paragraphs>43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2" baseType="lpstr">
      <vt:lpstr>Idolwild</vt:lpstr>
      <vt:lpstr>Sassoon Infant Rg</vt:lpstr>
      <vt:lpstr>Sassoon Infant Md</vt:lpstr>
      <vt:lpstr>Arial</vt:lpstr>
      <vt:lpstr>Calibri</vt:lpstr>
      <vt:lpstr>BPreplay</vt:lpstr>
      <vt:lpstr>Twinkl</vt:lpstr>
      <vt:lpstr>Office Theme</vt:lpstr>
      <vt:lpstr>PowerPoint Presentation</vt:lpstr>
      <vt:lpstr>What Is Pancake Day?</vt:lpstr>
      <vt:lpstr>PowerPoint Presentation</vt:lpstr>
      <vt:lpstr>What Are Pancakes Made From?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Andrea Dixon</cp:lastModifiedBy>
  <cp:revision>172</cp:revision>
  <dcterms:created xsi:type="dcterms:W3CDTF">2014-10-01T16:09:27Z</dcterms:created>
  <dcterms:modified xsi:type="dcterms:W3CDTF">2021-02-08T15:01:27Z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0x010100F0F7AEF42A123748A3E17C93A03E8655</vt:lpwstr>
  </property>
</Properties>
</file>