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1BBCA-F00C-4C7C-914A-2937ADF6F4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76D6F0-8638-4360-9CB3-A0DFFAE2BD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BF63A1-1830-46E8-8253-21FAB1C0B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18" y="471921"/>
            <a:ext cx="11745964" cy="564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841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Lukehurst</dc:creator>
  <cp:lastModifiedBy>Lucy Brazier</cp:lastModifiedBy>
  <cp:revision>1</cp:revision>
  <dcterms:created xsi:type="dcterms:W3CDTF">2021-02-12T09:09:17Z</dcterms:created>
  <dcterms:modified xsi:type="dcterms:W3CDTF">2021-02-12T09:35:52Z</dcterms:modified>
</cp:coreProperties>
</file>