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9"/>
  </p:notesMasterIdLst>
  <p:sldIdLst>
    <p:sldId id="296" r:id="rId12"/>
    <p:sldId id="297" r:id="rId13"/>
    <p:sldId id="306" r:id="rId14"/>
    <p:sldId id="319" r:id="rId15"/>
    <p:sldId id="299" r:id="rId16"/>
    <p:sldId id="324" r:id="rId17"/>
    <p:sldId id="301" r:id="rId18"/>
    <p:sldId id="320" r:id="rId19"/>
    <p:sldId id="321" r:id="rId20"/>
    <p:sldId id="323" r:id="rId21"/>
    <p:sldId id="325" r:id="rId22"/>
    <p:sldId id="326" r:id="rId23"/>
    <p:sldId id="314" r:id="rId24"/>
    <p:sldId id="312" r:id="rId25"/>
    <p:sldId id="327" r:id="rId26"/>
    <p:sldId id="328" r:id="rId27"/>
    <p:sldId id="315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4EB413E-E0D0-4589-B581-4194CF7E17AF}">
          <p14:sldIdLst>
            <p14:sldId id="296"/>
            <p14:sldId id="297"/>
            <p14:sldId id="306"/>
            <p14:sldId id="319"/>
            <p14:sldId id="299"/>
            <p14:sldId id="324"/>
            <p14:sldId id="301"/>
            <p14:sldId id="320"/>
            <p14:sldId id="321"/>
            <p14:sldId id="323"/>
            <p14:sldId id="325"/>
            <p14:sldId id="326"/>
          </p14:sldIdLst>
        </p14:section>
        <p14:section name="Untitled Section" id="{F8F10060-3EBB-4E0F-8FAE-76B3A106FD26}">
          <p14:sldIdLst>
            <p14:sldId id="314"/>
            <p14:sldId id="312"/>
            <p14:sldId id="327"/>
            <p14:sldId id="328"/>
            <p14:sldId id="3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45" d="100"/>
          <a:sy n="45" d="100"/>
        </p:scale>
        <p:origin x="60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814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700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8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5" Type="http://schemas.openxmlformats.org/officeDocument/2006/relationships/image" Target="../media/image50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55.png"/><Relationship Id="rId3" Type="http://schemas.openxmlformats.org/officeDocument/2006/relationships/image" Target="../media/image39.png"/><Relationship Id="rId7" Type="http://schemas.openxmlformats.org/officeDocument/2006/relationships/image" Target="../media/image53.png"/><Relationship Id="rId12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52.png"/><Relationship Id="rId11" Type="http://schemas.openxmlformats.org/officeDocument/2006/relationships/image" Target="../media/image47.png"/><Relationship Id="rId5" Type="http://schemas.openxmlformats.org/officeDocument/2006/relationships/image" Target="../media/image5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28.png"/><Relationship Id="rId18" Type="http://schemas.openxmlformats.org/officeDocument/2006/relationships/image" Target="../media/image68.png"/><Relationship Id="rId3" Type="http://schemas.openxmlformats.org/officeDocument/2006/relationships/image" Target="../media/image39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2.png"/><Relationship Id="rId1" Type="http://schemas.openxmlformats.org/officeDocument/2006/relationships/tags" Target="../tags/tag8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5" Type="http://schemas.openxmlformats.org/officeDocument/2006/relationships/image" Target="../media/image66.png"/><Relationship Id="rId10" Type="http://schemas.openxmlformats.org/officeDocument/2006/relationships/image" Target="../media/image62.png"/><Relationship Id="rId19" Type="http://schemas.openxmlformats.org/officeDocument/2006/relationships/image" Target="../media/image69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Relationship Id="rId14" Type="http://schemas.openxmlformats.org/officeDocument/2006/relationships/image" Target="../media/image6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2F18F8-2DE9-404C-A3C9-6D7636160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7058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	 How many fish?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	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4) 	Complete the number track.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509200"/>
              </a:xfrm>
              <a:prstGeom prst="rect">
                <a:avLst/>
              </a:prstGeom>
              <a:blipFill>
                <a:blip r:embed="rId2"/>
                <a:stretch>
                  <a:fillRect l="-1626" t="-11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923044"/>
              </p:ext>
            </p:extLst>
          </p:nvPr>
        </p:nvGraphicFramePr>
        <p:xfrm>
          <a:off x="851040" y="4918339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93AAF69-0C29-4FB7-9A0C-361884E1A9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386" y="969416"/>
            <a:ext cx="1449923" cy="9768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70EE78E-3E01-4CDE-BB53-7CF9D5DE7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4309" y="977563"/>
            <a:ext cx="1449923" cy="97684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FF64A04-2C0A-401D-9ECC-32E9A81243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4232" y="977563"/>
            <a:ext cx="1449923" cy="97684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3230EC9-4FD2-47B1-9453-4F09DBCC4A42}"/>
              </a:ext>
            </a:extLst>
          </p:cNvPr>
          <p:cNvSpPr/>
          <p:nvPr/>
        </p:nvSpPr>
        <p:spPr>
          <a:xfrm>
            <a:off x="3036709" y="2336252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F69D47B-5D09-471C-94FD-54F12D208601}"/>
              </a:ext>
            </a:extLst>
          </p:cNvPr>
          <p:cNvSpPr/>
          <p:nvPr/>
        </p:nvSpPr>
        <p:spPr>
          <a:xfrm>
            <a:off x="2644309" y="3164008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EA6F998-FCA1-4FB7-8E0D-21B86EBA4B8C}"/>
              </a:ext>
            </a:extLst>
          </p:cNvPr>
          <p:cNvSpPr/>
          <p:nvPr/>
        </p:nvSpPr>
        <p:spPr>
          <a:xfrm>
            <a:off x="5381864" y="3164008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81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	 How many fish?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	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4) 	Complete the number track.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509200"/>
              </a:xfrm>
              <a:prstGeom prst="rect">
                <a:avLst/>
              </a:prstGeom>
              <a:blipFill>
                <a:blip r:embed="rId2"/>
                <a:stretch>
                  <a:fillRect l="-1626" t="-11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/>
          </p:nvPr>
        </p:nvGraphicFramePr>
        <p:xfrm>
          <a:off x="851040" y="4918339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93AAF69-0C29-4FB7-9A0C-361884E1A9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386" y="969416"/>
            <a:ext cx="1449923" cy="9768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70EE78E-3E01-4CDE-BB53-7CF9D5DE7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4309" y="977563"/>
            <a:ext cx="1449923" cy="97684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FF64A04-2C0A-401D-9ECC-32E9A81243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4232" y="977563"/>
            <a:ext cx="1449923" cy="97684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3230EC9-4FD2-47B1-9453-4F09DBCC4A42}"/>
              </a:ext>
            </a:extLst>
          </p:cNvPr>
          <p:cNvSpPr/>
          <p:nvPr/>
        </p:nvSpPr>
        <p:spPr>
          <a:xfrm>
            <a:off x="3036709" y="2336252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F69D47B-5D09-471C-94FD-54F12D208601}"/>
              </a:ext>
            </a:extLst>
          </p:cNvPr>
          <p:cNvSpPr/>
          <p:nvPr/>
        </p:nvSpPr>
        <p:spPr>
          <a:xfrm>
            <a:off x="2644309" y="3164008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EA6F998-FCA1-4FB7-8E0D-21B86EBA4B8C}"/>
              </a:ext>
            </a:extLst>
          </p:cNvPr>
          <p:cNvSpPr/>
          <p:nvPr/>
        </p:nvSpPr>
        <p:spPr>
          <a:xfrm>
            <a:off x="5381864" y="3164008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5B6402-E972-4D53-B804-0E5288E8A6BA}"/>
              </a:ext>
            </a:extLst>
          </p:cNvPr>
          <p:cNvSpPr txBox="1"/>
          <p:nvPr/>
        </p:nvSpPr>
        <p:spPr>
          <a:xfrm>
            <a:off x="2181178" y="5003257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934C41-0810-4B6A-BB12-0CA94C2FAFB3}"/>
              </a:ext>
            </a:extLst>
          </p:cNvPr>
          <p:cNvSpPr txBox="1"/>
          <p:nvPr/>
        </p:nvSpPr>
        <p:spPr>
          <a:xfrm>
            <a:off x="3253451" y="5003257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02E2F1-67C8-44C4-AAFE-A7C0E45FBFD8}"/>
              </a:ext>
            </a:extLst>
          </p:cNvPr>
          <p:cNvSpPr txBox="1"/>
          <p:nvPr/>
        </p:nvSpPr>
        <p:spPr>
          <a:xfrm>
            <a:off x="5074301" y="5003257"/>
            <a:ext cx="632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83B1D7-190B-43FA-9F36-33B3C6013E79}"/>
              </a:ext>
            </a:extLst>
          </p:cNvPr>
          <p:cNvSpPr txBox="1"/>
          <p:nvPr/>
        </p:nvSpPr>
        <p:spPr>
          <a:xfrm>
            <a:off x="5649864" y="5003257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5C6C79-006A-4E03-8EB7-0AD89CD14731}"/>
              </a:ext>
            </a:extLst>
          </p:cNvPr>
          <p:cNvSpPr txBox="1"/>
          <p:nvPr/>
        </p:nvSpPr>
        <p:spPr>
          <a:xfrm>
            <a:off x="6852646" y="5003257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1D81A7-CD5D-43D3-BDBB-F6A9469298F3}"/>
              </a:ext>
            </a:extLst>
          </p:cNvPr>
          <p:cNvSpPr txBox="1"/>
          <p:nvPr/>
        </p:nvSpPr>
        <p:spPr>
          <a:xfrm>
            <a:off x="2595261" y="3141432"/>
            <a:ext cx="638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36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95CBA62-FFEE-42CF-9B73-1E0FD99DC8B5}"/>
              </a:ext>
            </a:extLst>
          </p:cNvPr>
          <p:cNvSpPr txBox="1"/>
          <p:nvPr/>
        </p:nvSpPr>
        <p:spPr>
          <a:xfrm>
            <a:off x="5330498" y="3130997"/>
            <a:ext cx="638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AFF1F1A-9C35-4300-9E4B-D479F983C2A5}"/>
              </a:ext>
            </a:extLst>
          </p:cNvPr>
          <p:cNvSpPr txBox="1"/>
          <p:nvPr/>
        </p:nvSpPr>
        <p:spPr>
          <a:xfrm>
            <a:off x="3090220" y="2297597"/>
            <a:ext cx="445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4DD783B-7BB2-4E0C-8150-BC314BA100E4}"/>
                  </a:ext>
                </a:extLst>
              </p:cNvPr>
              <p:cNvSpPr txBox="1"/>
              <p:nvPr/>
            </p:nvSpPr>
            <p:spPr>
              <a:xfrm>
                <a:off x="5703156" y="790841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4DD783B-7BB2-4E0C-8150-BC314BA100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3156" y="790841"/>
                <a:ext cx="2529895" cy="523220"/>
              </a:xfrm>
              <a:prstGeom prst="rect">
                <a:avLst/>
              </a:prstGeom>
              <a:blipFill>
                <a:blip r:embed="rId4"/>
                <a:stretch>
                  <a:fillRect l="-506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93F16BD-7D84-4612-875C-B1A9A57CFA70}"/>
                  </a:ext>
                </a:extLst>
              </p:cNvPr>
              <p:cNvSpPr txBox="1"/>
              <p:nvPr/>
            </p:nvSpPr>
            <p:spPr>
              <a:xfrm>
                <a:off x="5703156" y="1209667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93F16BD-7D84-4612-875C-B1A9A57CFA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3156" y="1209667"/>
                <a:ext cx="2529895" cy="523220"/>
              </a:xfrm>
              <a:prstGeom prst="rect">
                <a:avLst/>
              </a:prstGeom>
              <a:blipFill>
                <a:blip r:embed="rId5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12E8A9F-976D-4CD1-948A-894DE8104A7B}"/>
                  </a:ext>
                </a:extLst>
              </p:cNvPr>
              <p:cNvSpPr txBox="1"/>
              <p:nvPr/>
            </p:nvSpPr>
            <p:spPr>
              <a:xfrm>
                <a:off x="5703156" y="1628492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12E8A9F-976D-4CD1-948A-894DE8104A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3156" y="1628492"/>
                <a:ext cx="2529895" cy="523220"/>
              </a:xfrm>
              <a:prstGeom prst="rect">
                <a:avLst/>
              </a:prstGeom>
              <a:blipFill>
                <a:blip r:embed="rId6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670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AC0702-F683-4790-B322-47077126E7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386" y="1198018"/>
            <a:ext cx="1449923" cy="97684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C35DD43-9D1B-40D6-B32C-5A50148B1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4309" y="1206165"/>
            <a:ext cx="1449923" cy="97684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257B8A-09F0-4D6F-A289-9E6571D8B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4232" y="1206165"/>
            <a:ext cx="1449923" cy="97684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B1DE1F1-1C36-40EA-9329-6BAD59B8B441}"/>
                  </a:ext>
                </a:extLst>
              </p:cNvPr>
              <p:cNvSpPr txBox="1"/>
              <p:nvPr/>
            </p:nvSpPr>
            <p:spPr>
              <a:xfrm>
                <a:off x="5663645" y="1432977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B1DE1F1-1C36-40EA-9329-6BAD59B8B4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3645" y="1432977"/>
                <a:ext cx="2529895" cy="523220"/>
              </a:xfrm>
              <a:prstGeom prst="rect">
                <a:avLst/>
              </a:prstGeom>
              <a:blipFill>
                <a:blip r:embed="rId3"/>
                <a:stretch>
                  <a:fillRect l="-48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>
            <a:extLst>
              <a:ext uri="{FF2B5EF4-FFF2-40B4-BE49-F238E27FC236}">
                <a16:creationId xmlns:a16="http://schemas.microsoft.com/office/drawing/2014/main" id="{26D47A87-B6C2-4D89-AC2B-27B343C284A1}"/>
              </a:ext>
            </a:extLst>
          </p:cNvPr>
          <p:cNvSpPr/>
          <p:nvPr/>
        </p:nvSpPr>
        <p:spPr>
          <a:xfrm>
            <a:off x="1919347" y="2714980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AB2C823-EF8D-411E-ACD9-38DF2CEEA00E}"/>
              </a:ext>
            </a:extLst>
          </p:cNvPr>
          <p:cNvSpPr/>
          <p:nvPr/>
        </p:nvSpPr>
        <p:spPr>
          <a:xfrm>
            <a:off x="2365258" y="2717802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B988C8F-43C3-4FF5-A74C-E21D6BE36ADB}"/>
              </a:ext>
            </a:extLst>
          </p:cNvPr>
          <p:cNvSpPr/>
          <p:nvPr/>
        </p:nvSpPr>
        <p:spPr>
          <a:xfrm>
            <a:off x="2811169" y="2720624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D8B601C-AE3A-45B0-B4FA-EC02CA086714}"/>
              </a:ext>
            </a:extLst>
          </p:cNvPr>
          <p:cNvSpPr/>
          <p:nvPr/>
        </p:nvSpPr>
        <p:spPr>
          <a:xfrm>
            <a:off x="3257080" y="2723446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2645C65-91CA-4806-88D0-32F4D7189D5A}"/>
              </a:ext>
            </a:extLst>
          </p:cNvPr>
          <p:cNvSpPr/>
          <p:nvPr/>
        </p:nvSpPr>
        <p:spPr>
          <a:xfrm>
            <a:off x="3702991" y="2726268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A36ED5F-71E7-4D16-B90A-F79DA2333D62}"/>
              </a:ext>
            </a:extLst>
          </p:cNvPr>
          <p:cNvSpPr/>
          <p:nvPr/>
        </p:nvSpPr>
        <p:spPr>
          <a:xfrm>
            <a:off x="4148902" y="2729090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2E23819-04FB-4C20-830C-67B605AE1D02}"/>
              </a:ext>
            </a:extLst>
          </p:cNvPr>
          <p:cNvSpPr/>
          <p:nvPr/>
        </p:nvSpPr>
        <p:spPr>
          <a:xfrm>
            <a:off x="1919347" y="3183469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007CA33-C51D-4D61-AF6B-3FF79FBAF203}"/>
              </a:ext>
            </a:extLst>
          </p:cNvPr>
          <p:cNvSpPr/>
          <p:nvPr/>
        </p:nvSpPr>
        <p:spPr>
          <a:xfrm>
            <a:off x="2365258" y="3186291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A0EBBFE-0A62-433C-B831-062E94E64443}"/>
              </a:ext>
            </a:extLst>
          </p:cNvPr>
          <p:cNvSpPr/>
          <p:nvPr/>
        </p:nvSpPr>
        <p:spPr>
          <a:xfrm>
            <a:off x="2811169" y="3189113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4388ABF-79B4-4B0E-8843-A42753273183}"/>
              </a:ext>
            </a:extLst>
          </p:cNvPr>
          <p:cNvSpPr/>
          <p:nvPr/>
        </p:nvSpPr>
        <p:spPr>
          <a:xfrm>
            <a:off x="3257080" y="3191935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AE4FA60-4628-4C97-8201-4E64F0DD918C}"/>
              </a:ext>
            </a:extLst>
          </p:cNvPr>
          <p:cNvSpPr/>
          <p:nvPr/>
        </p:nvSpPr>
        <p:spPr>
          <a:xfrm>
            <a:off x="3702991" y="3194757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F03BFE5-9DC4-4C6B-A2D0-15C74BB868C4}"/>
              </a:ext>
            </a:extLst>
          </p:cNvPr>
          <p:cNvSpPr/>
          <p:nvPr/>
        </p:nvSpPr>
        <p:spPr>
          <a:xfrm>
            <a:off x="4148902" y="3197579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6BA9E1D-F764-4F33-9D57-EE27694F9113}"/>
              </a:ext>
            </a:extLst>
          </p:cNvPr>
          <p:cNvSpPr/>
          <p:nvPr/>
        </p:nvSpPr>
        <p:spPr>
          <a:xfrm>
            <a:off x="1919347" y="3651958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E4B2613-C757-4609-8C7C-C37D3F51EDBA}"/>
              </a:ext>
            </a:extLst>
          </p:cNvPr>
          <p:cNvSpPr/>
          <p:nvPr/>
        </p:nvSpPr>
        <p:spPr>
          <a:xfrm>
            <a:off x="2365258" y="3654780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026EFF9-6D25-4C59-84EE-7D9E8624EEEE}"/>
              </a:ext>
            </a:extLst>
          </p:cNvPr>
          <p:cNvSpPr/>
          <p:nvPr/>
        </p:nvSpPr>
        <p:spPr>
          <a:xfrm>
            <a:off x="2811169" y="3657602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B341A80-4EFC-496F-8276-D51102B8D8CA}"/>
              </a:ext>
            </a:extLst>
          </p:cNvPr>
          <p:cNvSpPr/>
          <p:nvPr/>
        </p:nvSpPr>
        <p:spPr>
          <a:xfrm>
            <a:off x="3257080" y="3660424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6A892C2-B7FD-4F35-830E-2A46C7A1F395}"/>
              </a:ext>
            </a:extLst>
          </p:cNvPr>
          <p:cNvSpPr/>
          <p:nvPr/>
        </p:nvSpPr>
        <p:spPr>
          <a:xfrm>
            <a:off x="3702991" y="3663246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BE60F6F6-B475-4CC1-A79B-529DCD874FF9}"/>
              </a:ext>
            </a:extLst>
          </p:cNvPr>
          <p:cNvSpPr/>
          <p:nvPr/>
        </p:nvSpPr>
        <p:spPr>
          <a:xfrm>
            <a:off x="4148902" y="3666068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C447DF4E-8392-4063-A13C-FEEE02C4B709}"/>
              </a:ext>
            </a:extLst>
          </p:cNvPr>
          <p:cNvSpPr/>
          <p:nvPr/>
        </p:nvSpPr>
        <p:spPr>
          <a:xfrm>
            <a:off x="1806222" y="2679048"/>
            <a:ext cx="2895600" cy="467727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A4C90A2E-9BEF-429D-97DB-69C873F37557}"/>
              </a:ext>
            </a:extLst>
          </p:cNvPr>
          <p:cNvSpPr/>
          <p:nvPr/>
        </p:nvSpPr>
        <p:spPr>
          <a:xfrm>
            <a:off x="1809280" y="3140378"/>
            <a:ext cx="2895600" cy="467727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31A7DC2B-98BC-4704-BC75-036D1778A3EB}"/>
              </a:ext>
            </a:extLst>
          </p:cNvPr>
          <p:cNvSpPr/>
          <p:nvPr/>
        </p:nvSpPr>
        <p:spPr>
          <a:xfrm>
            <a:off x="1809280" y="3608198"/>
            <a:ext cx="2895600" cy="467727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C7B00E66-966B-4308-8343-DA2897408DFC}"/>
              </a:ext>
            </a:extLst>
          </p:cNvPr>
          <p:cNvSpPr/>
          <p:nvPr/>
        </p:nvSpPr>
        <p:spPr>
          <a:xfrm rot="16200000">
            <a:off x="136215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25498936-6639-4BF5-B829-5E773612A4D1}"/>
              </a:ext>
            </a:extLst>
          </p:cNvPr>
          <p:cNvSpPr/>
          <p:nvPr/>
        </p:nvSpPr>
        <p:spPr>
          <a:xfrm rot="16200000">
            <a:off x="180733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AFDAAC35-16A0-43F2-BF40-18A6B7C4A1CB}"/>
              </a:ext>
            </a:extLst>
          </p:cNvPr>
          <p:cNvSpPr/>
          <p:nvPr/>
        </p:nvSpPr>
        <p:spPr>
          <a:xfrm rot="16200000">
            <a:off x="225251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A51E06C-A8AB-40A9-B54E-22A6B3060095}"/>
              </a:ext>
            </a:extLst>
          </p:cNvPr>
          <p:cNvSpPr/>
          <p:nvPr/>
        </p:nvSpPr>
        <p:spPr>
          <a:xfrm rot="16200000">
            <a:off x="269769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55CDCB0-5355-4167-A9E1-6308FD124989}"/>
              </a:ext>
            </a:extLst>
          </p:cNvPr>
          <p:cNvSpPr/>
          <p:nvPr/>
        </p:nvSpPr>
        <p:spPr>
          <a:xfrm rot="16200000">
            <a:off x="314287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4FEC7A64-07F9-475D-889F-25ADA3FFF3F5}"/>
              </a:ext>
            </a:extLst>
          </p:cNvPr>
          <p:cNvSpPr/>
          <p:nvPr/>
        </p:nvSpPr>
        <p:spPr>
          <a:xfrm rot="16200000">
            <a:off x="358805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53D06F8-0E0B-4D0D-914C-F0F0D2DE394F}"/>
                  </a:ext>
                </a:extLst>
              </p:cNvPr>
              <p:cNvSpPr txBox="1"/>
              <p:nvPr/>
            </p:nvSpPr>
            <p:spPr>
              <a:xfrm>
                <a:off x="5787823" y="2474809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53D06F8-0E0B-4D0D-914C-F0F0D2DE39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7823" y="2474809"/>
                <a:ext cx="2529895" cy="523220"/>
              </a:xfrm>
              <a:prstGeom prst="rect">
                <a:avLst/>
              </a:prstGeom>
              <a:blipFill>
                <a:blip r:embed="rId4"/>
                <a:stretch>
                  <a:fillRect l="-481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F4496593-DDEC-4DD1-BD19-8579638D99DC}"/>
                  </a:ext>
                </a:extLst>
              </p:cNvPr>
              <p:cNvSpPr txBox="1"/>
              <p:nvPr/>
            </p:nvSpPr>
            <p:spPr>
              <a:xfrm>
                <a:off x="5787823" y="2896945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F4496593-DDEC-4DD1-BD19-8579638D99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7823" y="2896945"/>
                <a:ext cx="2529895" cy="523220"/>
              </a:xfrm>
              <a:prstGeom prst="rect">
                <a:avLst/>
              </a:prstGeom>
              <a:blipFill>
                <a:blip r:embed="rId5"/>
                <a:stretch>
                  <a:fillRect l="-48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4C1D47F-1548-4613-A680-9FE6C0A3B28A}"/>
                  </a:ext>
                </a:extLst>
              </p:cNvPr>
              <p:cNvSpPr txBox="1"/>
              <p:nvPr/>
            </p:nvSpPr>
            <p:spPr>
              <a:xfrm>
                <a:off x="5748444" y="3741217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4C1D47F-1548-4613-A680-9FE6C0A3B2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444" y="3741217"/>
                <a:ext cx="2529895" cy="523220"/>
              </a:xfrm>
              <a:prstGeom prst="rect">
                <a:avLst/>
              </a:prstGeom>
              <a:blipFill>
                <a:blip r:embed="rId6"/>
                <a:stretch>
                  <a:fillRect l="-506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F052A11-D760-4AE4-B098-44EB7D653873}"/>
                  </a:ext>
                </a:extLst>
              </p:cNvPr>
              <p:cNvSpPr txBox="1"/>
              <p:nvPr/>
            </p:nvSpPr>
            <p:spPr>
              <a:xfrm>
                <a:off x="5748444" y="3319081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F052A11-D760-4AE4-B098-44EB7D6538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444" y="3319081"/>
                <a:ext cx="2529895" cy="523220"/>
              </a:xfrm>
              <a:prstGeom prst="rect">
                <a:avLst/>
              </a:prstGeom>
              <a:blipFill>
                <a:blip r:embed="rId7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1242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n 1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an 12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49835" y="187955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85987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42541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99094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12201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68755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25308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81862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993295" y="527901"/>
            <a:ext cx="1221801" cy="1137539"/>
          </a:xfrm>
          <a:prstGeom prst="rect">
            <a:avLst/>
          </a:prstGeom>
        </p:spPr>
      </p:pic>
      <p:sp>
        <p:nvSpPr>
          <p:cNvPr id="44" name="Can 43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Can 44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Can 4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Can 4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Can 4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Can 4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Can 4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Can 5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Can 5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Can 5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94969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66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515230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sp>
        <p:nvSpPr>
          <p:cNvPr id="56" name="Can 55"/>
          <p:cNvSpPr/>
          <p:nvPr/>
        </p:nvSpPr>
        <p:spPr>
          <a:xfrm rot="5400000">
            <a:off x="128390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Can 56"/>
          <p:cNvSpPr/>
          <p:nvPr/>
        </p:nvSpPr>
        <p:spPr>
          <a:xfrm rot="5400000">
            <a:off x="182053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490856" y="452123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59" name="Rectangle 58"/>
          <p:cNvSpPr/>
          <p:nvPr/>
        </p:nvSpPr>
        <p:spPr>
          <a:xfrm>
            <a:off x="190090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60" name="Rectangle 59"/>
          <p:cNvSpPr/>
          <p:nvPr/>
        </p:nvSpPr>
        <p:spPr>
          <a:xfrm>
            <a:off x="246643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61" name="Rectangle 60"/>
          <p:cNvSpPr/>
          <p:nvPr/>
        </p:nvSpPr>
        <p:spPr>
          <a:xfrm>
            <a:off x="303197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62" name="Rectangle 61"/>
          <p:cNvSpPr/>
          <p:nvPr/>
        </p:nvSpPr>
        <p:spPr>
          <a:xfrm>
            <a:off x="359750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63" name="Rectangle 62"/>
          <p:cNvSpPr/>
          <p:nvPr/>
        </p:nvSpPr>
        <p:spPr>
          <a:xfrm>
            <a:off x="416304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sp>
        <p:nvSpPr>
          <p:cNvPr id="64" name="Rectangle 63"/>
          <p:cNvSpPr/>
          <p:nvPr/>
        </p:nvSpPr>
        <p:spPr>
          <a:xfrm>
            <a:off x="472857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65" name="Rectangle 64"/>
          <p:cNvSpPr/>
          <p:nvPr/>
        </p:nvSpPr>
        <p:spPr>
          <a:xfrm>
            <a:off x="529411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</a:p>
        </p:txBody>
      </p:sp>
      <p:sp>
        <p:nvSpPr>
          <p:cNvPr id="66" name="Rectangle 65"/>
          <p:cNvSpPr/>
          <p:nvPr/>
        </p:nvSpPr>
        <p:spPr>
          <a:xfrm>
            <a:off x="585964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42518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992951" y="3169579"/>
            <a:ext cx="1221801" cy="1137539"/>
          </a:xfrm>
          <a:prstGeom prst="rect">
            <a:avLst/>
          </a:prstGeom>
        </p:spPr>
      </p:pic>
      <p:sp>
        <p:nvSpPr>
          <p:cNvPr id="69" name="Can 68"/>
          <p:cNvSpPr/>
          <p:nvPr/>
        </p:nvSpPr>
        <p:spPr>
          <a:xfrm rot="5400000">
            <a:off x="239851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Can 69"/>
          <p:cNvSpPr/>
          <p:nvPr/>
        </p:nvSpPr>
        <p:spPr>
          <a:xfrm rot="5400000">
            <a:off x="293514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Can 70"/>
          <p:cNvSpPr/>
          <p:nvPr/>
        </p:nvSpPr>
        <p:spPr>
          <a:xfrm rot="5400000">
            <a:off x="351312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Can 71"/>
          <p:cNvSpPr/>
          <p:nvPr/>
        </p:nvSpPr>
        <p:spPr>
          <a:xfrm rot="5400000">
            <a:off x="404975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Can 72"/>
          <p:cNvSpPr/>
          <p:nvPr/>
        </p:nvSpPr>
        <p:spPr>
          <a:xfrm rot="5400000">
            <a:off x="462773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Can 73"/>
          <p:cNvSpPr/>
          <p:nvPr/>
        </p:nvSpPr>
        <p:spPr>
          <a:xfrm rot="5400000">
            <a:off x="516436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Can 74"/>
          <p:cNvSpPr/>
          <p:nvPr/>
        </p:nvSpPr>
        <p:spPr>
          <a:xfrm rot="5400000">
            <a:off x="574234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Can 75"/>
          <p:cNvSpPr/>
          <p:nvPr/>
        </p:nvSpPr>
        <p:spPr>
          <a:xfrm rot="5400000">
            <a:off x="627897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Can 76"/>
          <p:cNvSpPr/>
          <p:nvPr/>
        </p:nvSpPr>
        <p:spPr>
          <a:xfrm rot="5400000">
            <a:off x="685695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Can 77"/>
          <p:cNvSpPr/>
          <p:nvPr/>
        </p:nvSpPr>
        <p:spPr>
          <a:xfrm rot="5400000">
            <a:off x="739358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06286" y="2992639"/>
            <a:ext cx="637728" cy="12323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99071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66</a:t>
            </a:r>
          </a:p>
        </p:txBody>
      </p:sp>
      <p:sp>
        <p:nvSpPr>
          <p:cNvPr id="80" name="Rectangle 79"/>
          <p:cNvSpPr/>
          <p:nvPr/>
        </p:nvSpPr>
        <p:spPr>
          <a:xfrm>
            <a:off x="7556251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521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0.06059 -3.7037E-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-3.7037E-6 L 0.11927 -3.7037E-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27 -3.7037E-6 L 0.18246 0.00186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46 0.00186 L 0.24114 0.00394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114 0.00394 L 0.30434 0.0018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434 0.00186 L 0.36302 -3.7037E-6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302 -3.7037E-6 L 0.42621 -3.7037E-6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621 -3.7037E-6 L 0.48489 0.00186 " pathEditMode="relative" rAng="0" ptsTypes="AA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489 0.00186 L 0.54809 -3.7037E-6 " pathEditMode="relative" rAng="0" ptsTypes="AA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809 -3.7037E-6 L 0.60677 -3.7037E-6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0677 -3.7037E-6 L 0.6776 -3.7037E-6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0677 1.11111E-6 L 0.6776 1.11111E-6 " pathEditMode="relative" rAng="0" ptsTypes="AA">
                                      <p:cBhvr>
                                        <p:cTn id="178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809 1.11111E-6 L 0.60677 1.11111E-6 " pathEditMode="relative" rAng="0" ptsTypes="AA">
                                      <p:cBhvr>
                                        <p:cTn id="186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489 0.00185 L 0.54809 1.11111E-6 " pathEditMode="relative" rAng="0" ptsTypes="AA">
                                      <p:cBhvr>
                                        <p:cTn id="194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621 1.11111E-6 L 0.48489 0.00185 " pathEditMode="relative" rAng="0" ptsTypes="AA">
                                      <p:cBhvr>
                                        <p:cTn id="20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302 1.11111E-6 L 0.42621 1.11111E-6 " pathEditMode="relative" rAng="0" ptsTypes="AA">
                                      <p:cBhvr>
                                        <p:cTn id="210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434 0.00185 L 0.36302 1.11111E-6 " pathEditMode="relative" rAng="0" ptsTypes="AA">
                                      <p:cBhvr>
                                        <p:cTn id="218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114 0.00393 L 0.30434 0.00185 " pathEditMode="relative" rAng="0" ptsTypes="AA">
                                      <p:cBhvr>
                                        <p:cTn id="226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46 0.00185 L 0.24114 0.00393 " pathEditMode="relative" rAng="0" ptsTypes="AA">
                                      <p:cBhvr>
                                        <p:cTn id="234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27 1.11111E-6 L 0.18246 0.00185 " pathEditMode="relative" rAng="0" ptsTypes="AA">
                                      <p:cBhvr>
                                        <p:cTn id="24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1.11111E-6 L 0.11927 1.11111E-6 " pathEditMode="relative" rAng="0" ptsTypes="AA">
                                      <p:cBhvr>
                                        <p:cTn id="25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06059 1.11111E-6 " pathEditMode="relative" rAng="0" ptsTypes="AA">
                                      <p:cBhvr>
                                        <p:cTn id="260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10" grpId="0"/>
      <p:bldP spid="10" grpId="1"/>
      <p:bldP spid="24" grpId="0"/>
      <p:bldP spid="24" grpId="1"/>
      <p:bldP spid="25" grpId="0"/>
      <p:bldP spid="25" grpId="1"/>
      <p:bldP spid="26" grpId="0"/>
      <p:bldP spid="26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/>
      <p:bldP spid="54" grpId="1"/>
      <p:bldP spid="55" grpId="0"/>
      <p:bldP spid="55" grpId="1"/>
      <p:bldP spid="56" grpId="0" animBg="1"/>
      <p:bldP spid="57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12" grpId="0" animBg="1"/>
      <p:bldP spid="79" grpId="0"/>
      <p:bldP spid="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n 1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an 12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4295760" y="527900"/>
            <a:ext cx="1221801" cy="1137539"/>
          </a:xfrm>
          <a:prstGeom prst="rect">
            <a:avLst/>
          </a:prstGeom>
        </p:spPr>
      </p:pic>
      <p:sp>
        <p:nvSpPr>
          <p:cNvPr id="44" name="Can 43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Can 44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Can 4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Can 4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Can 4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Can 4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Can 4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Can 5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Can 5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Can 5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/>
              <p:cNvSpPr txBox="1"/>
              <p:nvPr/>
            </p:nvSpPr>
            <p:spPr>
              <a:xfrm>
                <a:off x="2353134" y="3267859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4" name="TextBox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3134" y="3267859"/>
                <a:ext cx="5799909" cy="1015663"/>
              </a:xfrm>
              <a:prstGeom prst="rect">
                <a:avLst/>
              </a:prstGeom>
              <a:blipFill>
                <a:blip r:embed="rId4"/>
                <a:stretch>
                  <a:fillRect l="-6309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Rectangle 84"/>
          <p:cNvSpPr/>
          <p:nvPr/>
        </p:nvSpPr>
        <p:spPr>
          <a:xfrm>
            <a:off x="5129678" y="332311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197407" y="3267860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510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-0.12014 -3.703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014 -3.7037E-6 L -0.05694 -3.7037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94 -3.7037E-6 L 1.94444E-6 4.44444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414318" y="3228813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6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54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318" y="3228813"/>
                <a:ext cx="5799909" cy="1015663"/>
              </a:xfrm>
              <a:prstGeom prst="rect">
                <a:avLst/>
              </a:prstGeom>
              <a:blipFill>
                <a:blip r:embed="rId3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/>
          <p:cNvSpPr/>
          <p:nvPr/>
        </p:nvSpPr>
        <p:spPr>
          <a:xfrm>
            <a:off x="2436563" y="3300436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716196" y="3264487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37" name="Can 36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Can 37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5434622" y="527823"/>
            <a:ext cx="1221801" cy="1137539"/>
          </a:xfrm>
          <a:prstGeom prst="rect">
            <a:avLst/>
          </a:prstGeom>
        </p:spPr>
      </p:pic>
      <p:sp>
        <p:nvSpPr>
          <p:cNvPr id="42" name="Can 41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Can 42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Can 5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Can 5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Can 5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Can 5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Can 5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Can 6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Can 6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Can 6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456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362939"/>
              </p:ext>
            </p:extLst>
          </p:nvPr>
        </p:nvGraphicFramePr>
        <p:xfrm>
          <a:off x="851040" y="1094362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2004262" y="1128771"/>
            <a:ext cx="655934" cy="62423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43016" y="4005827"/>
                <a:ext cx="197842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016" y="4005827"/>
                <a:ext cx="1978427" cy="646331"/>
              </a:xfrm>
              <a:prstGeom prst="rect">
                <a:avLst/>
              </a:prstGeom>
              <a:blipFill>
                <a:blip r:embed="rId3"/>
                <a:stretch>
                  <a:fillRect l="-9231" t="-16038" r="-830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/>
          <p:nvPr/>
        </p:nvCxnSpPr>
        <p:spPr>
          <a:xfrm>
            <a:off x="2332229" y="1787418"/>
            <a:ext cx="0" cy="108782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343015" y="4649101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18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015" y="4649101"/>
                <a:ext cx="2212465" cy="646331"/>
              </a:xfrm>
              <a:prstGeom prst="rect">
                <a:avLst/>
              </a:prstGeom>
              <a:blipFill>
                <a:blip r:embed="rId4"/>
                <a:stretch>
                  <a:fillRect l="-8264" t="-16981" r="-74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485925" y="4005827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5925" y="4005827"/>
                <a:ext cx="2212465" cy="646331"/>
              </a:xfrm>
              <a:prstGeom prst="rect">
                <a:avLst/>
              </a:prstGeom>
              <a:blipFill>
                <a:blip r:embed="rId5"/>
                <a:stretch>
                  <a:fillRect l="-8540" t="-16038" r="-7163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485924" y="4649101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48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5924" y="4649101"/>
                <a:ext cx="2212465" cy="646331"/>
              </a:xfrm>
              <a:prstGeom prst="rect">
                <a:avLst/>
              </a:prstGeom>
              <a:blipFill>
                <a:blip r:embed="rId6"/>
                <a:stretch>
                  <a:fillRect l="-8540" t="-16981" r="-7163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164833"/>
              </p:ext>
            </p:extLst>
          </p:nvPr>
        </p:nvGraphicFramePr>
        <p:xfrm>
          <a:off x="851040" y="3140036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14770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0.3257 0.0027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5" y="13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L 0.32848 -0.0039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24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  <p:bldP spid="9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017825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387813" y="548713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7813" y="548713"/>
                <a:ext cx="7848055" cy="523220"/>
              </a:xfrm>
              <a:prstGeom prst="rect">
                <a:avLst/>
              </a:prstGeom>
              <a:blipFill>
                <a:blip r:embed="rId3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ounded Rectangular Callout 23"/>
          <p:cNvSpPr/>
          <p:nvPr/>
        </p:nvSpPr>
        <p:spPr>
          <a:xfrm>
            <a:off x="3220337" y="1319012"/>
            <a:ext cx="3786791" cy="1014801"/>
          </a:xfrm>
          <a:prstGeom prst="wedgeRoundRectCallout">
            <a:avLst>
              <a:gd name="adj1" fmla="val 55992"/>
              <a:gd name="adj2" fmla="val -28710"/>
              <a:gd name="adj3" fmla="val 16667"/>
            </a:avLst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429733" y="1358452"/>
                <a:ext cx="348338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I know that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 and this can help me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733" y="1358452"/>
                <a:ext cx="3483386" cy="954107"/>
              </a:xfrm>
              <a:prstGeom prst="rect">
                <a:avLst/>
              </a:prstGeom>
              <a:blipFill>
                <a:blip r:embed="rId4"/>
                <a:stretch>
                  <a:fillRect l="-3327" t="-6410" r="-5604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5" name="Picture 9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59254" y="523146"/>
            <a:ext cx="1344759" cy="1690725"/>
          </a:xfrm>
          <a:prstGeom prst="rect">
            <a:avLst/>
          </a:prstGeom>
        </p:spPr>
      </p:pic>
      <p:cxnSp>
        <p:nvCxnSpPr>
          <p:cNvPr id="4" name="Straight Connector 3"/>
          <p:cNvCxnSpPr>
            <a:cxnSpLocks/>
          </p:cNvCxnSpPr>
          <p:nvPr/>
        </p:nvCxnSpPr>
        <p:spPr>
          <a:xfrm>
            <a:off x="3984396" y="4452709"/>
            <a:ext cx="4038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4368499" y="4487855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5523403" y="4902034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</a:t>
                </a:r>
                <a:endParaRPr lang="en-GB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3403" y="4902034"/>
                <a:ext cx="970137" cy="523220"/>
              </a:xfrm>
              <a:prstGeom prst="rect">
                <a:avLst/>
              </a:prstGeom>
              <a:blipFill>
                <a:blip r:embed="rId6"/>
                <a:stretch>
                  <a:fillRect l="-12579" t="-10465" r="-1195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Rectangle 103"/>
              <p:cNvSpPr/>
              <p:nvPr/>
            </p:nvSpPr>
            <p:spPr>
              <a:xfrm>
                <a:off x="5002492" y="3275194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</a:t>
                </a:r>
                <a:endParaRPr lang="en-GB" dirty="0"/>
              </a:p>
            </p:txBody>
          </p:sp>
        </mc:Choice>
        <mc:Fallback xmlns="">
          <p:sp>
            <p:nvSpPr>
              <p:cNvPr id="104" name="Rectangle 10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2492" y="3275194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0465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6" name="Arc 105"/>
          <p:cNvSpPr/>
          <p:nvPr/>
        </p:nvSpPr>
        <p:spPr>
          <a:xfrm>
            <a:off x="4687129" y="3721745"/>
            <a:ext cx="1347589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5725125" y="4491861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109" name="Arc 108"/>
          <p:cNvSpPr/>
          <p:nvPr/>
        </p:nvSpPr>
        <p:spPr>
          <a:xfrm flipH="1">
            <a:off x="6033456" y="3725751"/>
            <a:ext cx="1347589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0" name="Rectangle 159"/>
              <p:cNvSpPr/>
              <p:nvPr/>
            </p:nvSpPr>
            <p:spPr>
              <a:xfrm>
                <a:off x="6348819" y="3263708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</a:t>
                </a:r>
                <a:endParaRPr lang="en-GB" dirty="0"/>
              </a:p>
            </p:txBody>
          </p:sp>
        </mc:Choice>
        <mc:Fallback xmlns="">
          <p:sp>
            <p:nvSpPr>
              <p:cNvPr id="160" name="Rectangle 15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8819" y="3263708"/>
                <a:ext cx="716863" cy="523220"/>
              </a:xfrm>
              <a:prstGeom prst="rect">
                <a:avLst/>
              </a:prstGeom>
              <a:blipFill>
                <a:blip r:embed="rId8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2" name="Picture 16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85886" y="2516992"/>
            <a:ext cx="747045" cy="747045"/>
          </a:xfrm>
          <a:prstGeom prst="rect">
            <a:avLst/>
          </a:prstGeom>
        </p:spPr>
      </p:pic>
      <p:sp>
        <p:nvSpPr>
          <p:cNvPr id="163" name="TextBox 162"/>
          <p:cNvSpPr txBox="1"/>
          <p:nvPr/>
        </p:nvSpPr>
        <p:spPr>
          <a:xfrm>
            <a:off x="5667567" y="26346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637578" y="548713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D99CEE11-F1A5-42DC-833E-51F622FD02B9}"/>
                  </a:ext>
                </a:extLst>
              </p:cNvPr>
              <p:cNvSpPr txBox="1"/>
              <p:nvPr/>
            </p:nvSpPr>
            <p:spPr>
              <a:xfrm>
                <a:off x="5117893" y="548713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D99CEE11-F1A5-42DC-833E-51F622FD02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7893" y="548713"/>
                <a:ext cx="7848055" cy="523220"/>
              </a:xfrm>
              <a:prstGeom prst="rect">
                <a:avLst/>
              </a:prstGeom>
              <a:blipFill>
                <a:blip r:embed="rId10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F43ADD94-3E32-49FB-8B4F-B7F85DF83DC6}"/>
              </a:ext>
            </a:extLst>
          </p:cNvPr>
          <p:cNvSpPr txBox="1"/>
          <p:nvPr/>
        </p:nvSpPr>
        <p:spPr>
          <a:xfrm>
            <a:off x="6345950" y="548713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27EF1C2-112F-49FA-BBCF-17DF5987E3B9}"/>
              </a:ext>
            </a:extLst>
          </p:cNvPr>
          <p:cNvSpPr txBox="1"/>
          <p:nvPr/>
        </p:nvSpPr>
        <p:spPr>
          <a:xfrm>
            <a:off x="7106617" y="4487855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361BC06B-04E3-4767-AED6-F1333E17B0F6}"/>
                  </a:ext>
                </a:extLst>
              </p:cNvPr>
              <p:cNvSpPr/>
              <p:nvPr/>
            </p:nvSpPr>
            <p:spPr>
              <a:xfrm>
                <a:off x="4143303" y="4902034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</a:t>
                </a:r>
                <a:endParaRPr lang="en-GB" dirty="0"/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361BC06B-04E3-4767-AED6-F1333E17B0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3303" y="4902034"/>
                <a:ext cx="970137" cy="523220"/>
              </a:xfrm>
              <a:prstGeom prst="rect">
                <a:avLst/>
              </a:prstGeom>
              <a:blipFill>
                <a:blip r:embed="rId11"/>
                <a:stretch>
                  <a:fillRect l="-13208" t="-10465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0CBF5F90-9C6F-4D5C-ACBC-D71952A8FD73}"/>
                  </a:ext>
                </a:extLst>
              </p:cNvPr>
              <p:cNvSpPr/>
              <p:nvPr/>
            </p:nvSpPr>
            <p:spPr>
              <a:xfrm>
                <a:off x="6882243" y="4887579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</a:t>
                </a:r>
                <a:endParaRPr lang="en-GB" dirty="0"/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0CBF5F90-9C6F-4D5C-ACBC-D71952A8FD7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2243" y="4887579"/>
                <a:ext cx="970137" cy="523220"/>
              </a:xfrm>
              <a:prstGeom prst="rect">
                <a:avLst/>
              </a:prstGeom>
              <a:blipFill>
                <a:blip r:embed="rId12"/>
                <a:stretch>
                  <a:fillRect l="-13208" t="-11628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Oval 42">
            <a:extLst>
              <a:ext uri="{FF2B5EF4-FFF2-40B4-BE49-F238E27FC236}">
                <a16:creationId xmlns:a16="http://schemas.microsoft.com/office/drawing/2014/main" id="{5752DF44-418B-484D-976D-058A6D388886}"/>
              </a:ext>
            </a:extLst>
          </p:cNvPr>
          <p:cNvSpPr/>
          <p:nvPr/>
        </p:nvSpPr>
        <p:spPr>
          <a:xfrm>
            <a:off x="1328452" y="341435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0ACEE1A4-23D7-4426-BFA5-47CC98B24214}"/>
              </a:ext>
            </a:extLst>
          </p:cNvPr>
          <p:cNvSpPr/>
          <p:nvPr/>
        </p:nvSpPr>
        <p:spPr>
          <a:xfrm>
            <a:off x="1669763" y="341443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8760A52E-745A-4B68-BFDC-B2E918C40B10}"/>
              </a:ext>
            </a:extLst>
          </p:cNvPr>
          <p:cNvSpPr/>
          <p:nvPr/>
        </p:nvSpPr>
        <p:spPr>
          <a:xfrm>
            <a:off x="2011074" y="341451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5C60980A-B7E9-4104-9F94-628411F3C751}"/>
              </a:ext>
            </a:extLst>
          </p:cNvPr>
          <p:cNvSpPr/>
          <p:nvPr/>
        </p:nvSpPr>
        <p:spPr>
          <a:xfrm>
            <a:off x="2352385" y="341459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50C43880-1707-4E07-917D-656483B57DE7}"/>
              </a:ext>
            </a:extLst>
          </p:cNvPr>
          <p:cNvSpPr/>
          <p:nvPr/>
        </p:nvSpPr>
        <p:spPr>
          <a:xfrm>
            <a:off x="2693696" y="341467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6DA9F6D7-36E8-45C7-9524-29D2A9636FDF}"/>
              </a:ext>
            </a:extLst>
          </p:cNvPr>
          <p:cNvSpPr/>
          <p:nvPr/>
        </p:nvSpPr>
        <p:spPr>
          <a:xfrm>
            <a:off x="3035007" y="341475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E2FD951-369D-40BF-837C-B1625D189B24}"/>
              </a:ext>
            </a:extLst>
          </p:cNvPr>
          <p:cNvSpPr/>
          <p:nvPr/>
        </p:nvSpPr>
        <p:spPr>
          <a:xfrm>
            <a:off x="1328452" y="377200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6E9F8B8-2D41-4C9C-ADFB-8FB5D0A46E80}"/>
              </a:ext>
            </a:extLst>
          </p:cNvPr>
          <p:cNvSpPr/>
          <p:nvPr/>
        </p:nvSpPr>
        <p:spPr>
          <a:xfrm>
            <a:off x="1669763" y="377208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7833AAE-7812-4296-9171-9DFFD9FB5B90}"/>
              </a:ext>
            </a:extLst>
          </p:cNvPr>
          <p:cNvSpPr/>
          <p:nvPr/>
        </p:nvSpPr>
        <p:spPr>
          <a:xfrm>
            <a:off x="2011074" y="377216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399173B-9940-4AAB-8C1F-33344127F3E2}"/>
              </a:ext>
            </a:extLst>
          </p:cNvPr>
          <p:cNvSpPr/>
          <p:nvPr/>
        </p:nvSpPr>
        <p:spPr>
          <a:xfrm>
            <a:off x="2352385" y="377224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76EFA7-D962-4B5E-8264-6E1E31C14D9B}"/>
              </a:ext>
            </a:extLst>
          </p:cNvPr>
          <p:cNvSpPr/>
          <p:nvPr/>
        </p:nvSpPr>
        <p:spPr>
          <a:xfrm>
            <a:off x="2693696" y="377232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C9FF0C4E-5403-4058-A4A5-947BA84B6416}"/>
              </a:ext>
            </a:extLst>
          </p:cNvPr>
          <p:cNvSpPr/>
          <p:nvPr/>
        </p:nvSpPr>
        <p:spPr>
          <a:xfrm>
            <a:off x="3035007" y="377240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C7A7D052-BDFF-458F-B781-C10FA48E711C}"/>
              </a:ext>
            </a:extLst>
          </p:cNvPr>
          <p:cNvSpPr/>
          <p:nvPr/>
        </p:nvSpPr>
        <p:spPr>
          <a:xfrm>
            <a:off x="1328452" y="412964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A3FE913-DBD7-42C5-9A30-1DB4947AE353}"/>
              </a:ext>
            </a:extLst>
          </p:cNvPr>
          <p:cNvSpPr/>
          <p:nvPr/>
        </p:nvSpPr>
        <p:spPr>
          <a:xfrm>
            <a:off x="1669763" y="412972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0919EA04-9F5B-4B4A-B77E-27C1797833F0}"/>
              </a:ext>
            </a:extLst>
          </p:cNvPr>
          <p:cNvSpPr/>
          <p:nvPr/>
        </p:nvSpPr>
        <p:spPr>
          <a:xfrm>
            <a:off x="2011074" y="412980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8B6247B-6017-44C4-832A-75AA1B0D8F14}"/>
              </a:ext>
            </a:extLst>
          </p:cNvPr>
          <p:cNvSpPr/>
          <p:nvPr/>
        </p:nvSpPr>
        <p:spPr>
          <a:xfrm>
            <a:off x="2352385" y="412988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76A1B8BB-B590-4567-9CED-804E4ACF9F16}"/>
              </a:ext>
            </a:extLst>
          </p:cNvPr>
          <p:cNvSpPr/>
          <p:nvPr/>
        </p:nvSpPr>
        <p:spPr>
          <a:xfrm>
            <a:off x="2693696" y="412996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EF9379F1-83E5-4D20-9B55-BCC1391B791C}"/>
              </a:ext>
            </a:extLst>
          </p:cNvPr>
          <p:cNvSpPr/>
          <p:nvPr/>
        </p:nvSpPr>
        <p:spPr>
          <a:xfrm>
            <a:off x="3035007" y="413004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2C48C540-2DFC-41EA-BA77-2D20DB6F5312}"/>
              </a:ext>
            </a:extLst>
          </p:cNvPr>
          <p:cNvSpPr/>
          <p:nvPr/>
        </p:nvSpPr>
        <p:spPr>
          <a:xfrm>
            <a:off x="1328452" y="448728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2615B8EF-E2C4-4B74-A00A-A8EAD84F7688}"/>
              </a:ext>
            </a:extLst>
          </p:cNvPr>
          <p:cNvSpPr/>
          <p:nvPr/>
        </p:nvSpPr>
        <p:spPr>
          <a:xfrm>
            <a:off x="1669763" y="448736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8B2170B8-20B3-4E05-9DA1-87F2BAE4A0D7}"/>
              </a:ext>
            </a:extLst>
          </p:cNvPr>
          <p:cNvSpPr/>
          <p:nvPr/>
        </p:nvSpPr>
        <p:spPr>
          <a:xfrm>
            <a:off x="2011074" y="448744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19A9ED98-35CF-4747-AE93-214A56628301}"/>
              </a:ext>
            </a:extLst>
          </p:cNvPr>
          <p:cNvSpPr/>
          <p:nvPr/>
        </p:nvSpPr>
        <p:spPr>
          <a:xfrm>
            <a:off x="2352385" y="448752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C16F500E-C8F5-442D-9C89-85C916399427}"/>
              </a:ext>
            </a:extLst>
          </p:cNvPr>
          <p:cNvSpPr/>
          <p:nvPr/>
        </p:nvSpPr>
        <p:spPr>
          <a:xfrm>
            <a:off x="2693696" y="448760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D004D394-D533-4E6E-BC8E-FB76DC2E3E0B}"/>
              </a:ext>
            </a:extLst>
          </p:cNvPr>
          <p:cNvSpPr/>
          <p:nvPr/>
        </p:nvSpPr>
        <p:spPr>
          <a:xfrm>
            <a:off x="3035007" y="448768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FF8605DA-C445-4943-9F92-B02E873E2E73}"/>
              </a:ext>
            </a:extLst>
          </p:cNvPr>
          <p:cNvSpPr/>
          <p:nvPr/>
        </p:nvSpPr>
        <p:spPr>
          <a:xfrm>
            <a:off x="1328452" y="484492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9FFF2530-7F39-4518-A80B-BC2A69046DDE}"/>
              </a:ext>
            </a:extLst>
          </p:cNvPr>
          <p:cNvSpPr/>
          <p:nvPr/>
        </p:nvSpPr>
        <p:spPr>
          <a:xfrm>
            <a:off x="1669763" y="484500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3A944D18-D497-42B3-A665-53C0CDC848C6}"/>
              </a:ext>
            </a:extLst>
          </p:cNvPr>
          <p:cNvSpPr/>
          <p:nvPr/>
        </p:nvSpPr>
        <p:spPr>
          <a:xfrm>
            <a:off x="2011074" y="484508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6CCBB595-4595-43A5-A070-42D3B57C3687}"/>
              </a:ext>
            </a:extLst>
          </p:cNvPr>
          <p:cNvSpPr/>
          <p:nvPr/>
        </p:nvSpPr>
        <p:spPr>
          <a:xfrm>
            <a:off x="2352385" y="484516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08871EFA-0EF5-4CFD-94F7-C02881CEBAF7}"/>
              </a:ext>
            </a:extLst>
          </p:cNvPr>
          <p:cNvSpPr/>
          <p:nvPr/>
        </p:nvSpPr>
        <p:spPr>
          <a:xfrm>
            <a:off x="2693696" y="484524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6E883EA0-6879-4F94-8D7D-6C3A36708F2B}"/>
              </a:ext>
            </a:extLst>
          </p:cNvPr>
          <p:cNvSpPr/>
          <p:nvPr/>
        </p:nvSpPr>
        <p:spPr>
          <a:xfrm>
            <a:off x="3035007" y="484532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2769AE0C-3C51-4BB4-A155-A7A421875C8C}"/>
              </a:ext>
            </a:extLst>
          </p:cNvPr>
          <p:cNvSpPr/>
          <p:nvPr/>
        </p:nvSpPr>
        <p:spPr>
          <a:xfrm>
            <a:off x="1328452" y="520298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7F87D45E-E752-4D7D-8596-4A0B7AF9FC41}"/>
              </a:ext>
            </a:extLst>
          </p:cNvPr>
          <p:cNvSpPr/>
          <p:nvPr/>
        </p:nvSpPr>
        <p:spPr>
          <a:xfrm>
            <a:off x="1669763" y="520306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3DBDB8B3-6A83-4F80-A810-2B83A1259AC8}"/>
              </a:ext>
            </a:extLst>
          </p:cNvPr>
          <p:cNvSpPr/>
          <p:nvPr/>
        </p:nvSpPr>
        <p:spPr>
          <a:xfrm>
            <a:off x="2011074" y="520314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D87AFEA9-07BF-4ABA-A2B7-27338BE28256}"/>
              </a:ext>
            </a:extLst>
          </p:cNvPr>
          <p:cNvSpPr/>
          <p:nvPr/>
        </p:nvSpPr>
        <p:spPr>
          <a:xfrm>
            <a:off x="2352385" y="520322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2E37B0C5-D6C8-4BC2-8238-BD3029F643BA}"/>
              </a:ext>
            </a:extLst>
          </p:cNvPr>
          <p:cNvSpPr/>
          <p:nvPr/>
        </p:nvSpPr>
        <p:spPr>
          <a:xfrm>
            <a:off x="2693696" y="520330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D92F060-FA66-4E95-A07A-DF42B7A11984}"/>
              </a:ext>
            </a:extLst>
          </p:cNvPr>
          <p:cNvSpPr/>
          <p:nvPr/>
        </p:nvSpPr>
        <p:spPr>
          <a:xfrm>
            <a:off x="3035007" y="520338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F2F200C0-89C6-44BA-9106-7C415F755100}"/>
                  </a:ext>
                </a:extLst>
              </p:cNvPr>
              <p:cNvSpPr/>
              <p:nvPr/>
            </p:nvSpPr>
            <p:spPr>
              <a:xfrm>
                <a:off x="1256203" y="2824230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</a:t>
                </a:r>
                <a:endParaRPr lang="en-GB" dirty="0"/>
              </a:p>
            </p:txBody>
          </p:sp>
        </mc:Choice>
        <mc:Fallback xmlns=""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F2F200C0-89C6-44BA-9106-7C415F7551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6203" y="2824230"/>
                <a:ext cx="970137" cy="523220"/>
              </a:xfrm>
              <a:prstGeom prst="rect">
                <a:avLst/>
              </a:prstGeom>
              <a:blipFill>
                <a:blip r:embed="rId13"/>
                <a:stretch>
                  <a:fillRect l="-12579" t="-10465" r="-1195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C9047D0D-EDF7-4980-B6B4-E47A59555EBA}"/>
                  </a:ext>
                </a:extLst>
              </p:cNvPr>
              <p:cNvSpPr/>
              <p:nvPr/>
            </p:nvSpPr>
            <p:spPr>
              <a:xfrm>
                <a:off x="2186009" y="2824230"/>
                <a:ext cx="129073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</a:t>
                </a:r>
                <a:r>
                  <a:rPr lang="en-GB" sz="2800" dirty="0"/>
                  <a:t>1</a:t>
                </a:r>
                <a:endParaRPr lang="en-GB" dirty="0"/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C9047D0D-EDF7-4980-B6B4-E47A59555EB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009" y="2824230"/>
                <a:ext cx="1290738" cy="523220"/>
              </a:xfrm>
              <a:prstGeom prst="rect">
                <a:avLst/>
              </a:prstGeom>
              <a:blipFill>
                <a:blip r:embed="rId14"/>
                <a:stretch>
                  <a:fillRect t="-10465" r="-853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253EF165-B56A-480A-9F9D-B6EC647A3B95}"/>
                  </a:ext>
                </a:extLst>
              </p:cNvPr>
              <p:cNvSpPr/>
              <p:nvPr/>
            </p:nvSpPr>
            <p:spPr>
              <a:xfrm>
                <a:off x="2186009" y="2821500"/>
                <a:ext cx="129073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</a:t>
                </a:r>
                <a:r>
                  <a:rPr lang="en-GB" sz="2800" dirty="0"/>
                  <a:t>1</a:t>
                </a:r>
                <a:endParaRPr lang="en-GB" dirty="0"/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253EF165-B56A-480A-9F9D-B6EC647A3B9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009" y="2821500"/>
                <a:ext cx="1290738" cy="523220"/>
              </a:xfrm>
              <a:prstGeom prst="rect">
                <a:avLst/>
              </a:prstGeom>
              <a:blipFill>
                <a:blip r:embed="rId15"/>
                <a:stretch>
                  <a:fillRect t="-11628" r="-853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505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7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8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7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3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8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23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5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1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6" dur="1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7" dur="1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1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1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51" dur="1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2" dur="1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1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5" dur="1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56" dur="1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7" dur="1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1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0" dur="1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1" dur="1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2" dur="1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3" dur="1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5" dur="1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6" dur="1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7" dur="1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1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0" dur="1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71" dur="1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2" dur="1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3" dur="1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"/>
                            </p:stCondLst>
                            <p:childTnLst>
                              <p:par>
                                <p:cTn id="18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500"/>
                            </p:stCondLst>
                            <p:childTnLst>
                              <p:par>
                                <p:cTn id="2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102" grpId="0"/>
      <p:bldP spid="13" grpId="0"/>
      <p:bldP spid="104" grpId="0"/>
      <p:bldP spid="106" grpId="0" animBg="1"/>
      <p:bldP spid="108" grpId="0"/>
      <p:bldP spid="109" grpId="0" animBg="1"/>
      <p:bldP spid="163" grpId="0"/>
      <p:bldP spid="38" grpId="0"/>
      <p:bldP spid="36" grpId="0"/>
      <p:bldP spid="37" grpId="0"/>
      <p:bldP spid="39" grpId="0"/>
      <p:bldP spid="40" grpId="0"/>
      <p:bldP spid="41" grpId="0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/>
      <p:bldP spid="80" grpId="0"/>
      <p:bldP spid="80" grpId="1"/>
      <p:bldP spid="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58" y="1142526"/>
            <a:ext cx="1427798" cy="1722321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095310" y="1434692"/>
            <a:ext cx="3725525" cy="846829"/>
          </a:xfrm>
          <a:prstGeom prst="wedgeRoundRectCallout">
            <a:avLst>
              <a:gd name="adj1" fmla="val -61596"/>
              <a:gd name="adj2" fmla="val 28442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blipFill>
                <a:blip r:embed="rId4"/>
                <a:stretch>
                  <a:fillRect l="-278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752600" y="4874782"/>
                <a:ext cx="12520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600" y="4874782"/>
                <a:ext cx="1252022" cy="523220"/>
              </a:xfrm>
              <a:prstGeom prst="rect">
                <a:avLst/>
              </a:prstGeom>
              <a:blipFill>
                <a:blip r:embed="rId5"/>
                <a:stretch>
                  <a:fillRect l="-10244" t="-11765" r="-976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4042505" y="4886734"/>
                <a:ext cx="10165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2505" y="4886734"/>
                <a:ext cx="1016551" cy="523220"/>
              </a:xfrm>
              <a:prstGeom prst="rect">
                <a:avLst/>
              </a:prstGeom>
              <a:blipFill>
                <a:blip r:embed="rId6"/>
                <a:stretch>
                  <a:fillRect l="-11976" t="-11765" r="-658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724193" y="3729904"/>
                <a:ext cx="2186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78</a:t>
                </a:r>
              </a:p>
            </p:txBody>
          </p:sp>
        </mc:Choice>
        <mc:Fallback xmlns="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93" y="3729904"/>
                <a:ext cx="2186152" cy="523220"/>
              </a:xfrm>
              <a:prstGeom prst="rect">
                <a:avLst/>
              </a:prstGeom>
              <a:blipFill>
                <a:blip r:embed="rId7"/>
                <a:stretch>
                  <a:fillRect l="-557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>
            <a:cxnSpLocks/>
          </p:cNvCxnSpPr>
          <p:nvPr/>
        </p:nvCxnSpPr>
        <p:spPr>
          <a:xfrm>
            <a:off x="1233657" y="2995475"/>
            <a:ext cx="3338343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276592" y="2524273"/>
                <a:ext cx="12524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6592" y="2524273"/>
                <a:ext cx="1252472" cy="523220"/>
              </a:xfrm>
              <a:prstGeom prst="rect">
                <a:avLst/>
              </a:prstGeom>
              <a:blipFill>
                <a:blip r:embed="rId9"/>
                <a:stretch>
                  <a:fillRect l="-9709" t="-10465" r="-97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TextBox 94"/>
          <p:cNvSpPr txBox="1"/>
          <p:nvPr/>
        </p:nvSpPr>
        <p:spPr>
          <a:xfrm>
            <a:off x="2208378" y="55696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78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2C00076-B657-4CF2-8147-E75D320E9DFD}"/>
              </a:ext>
            </a:extLst>
          </p:cNvPr>
          <p:cNvSpPr/>
          <p:nvPr/>
        </p:nvSpPr>
        <p:spPr>
          <a:xfrm>
            <a:off x="1233657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530FE741-821C-401F-97FB-BD4BFEC6895A}"/>
              </a:ext>
            </a:extLst>
          </p:cNvPr>
          <p:cNvSpPr/>
          <p:nvPr/>
        </p:nvSpPr>
        <p:spPr>
          <a:xfrm>
            <a:off x="1233656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45772CE-5A6E-47C8-8D46-C9860E4FC73C}"/>
              </a:ext>
            </a:extLst>
          </p:cNvPr>
          <p:cNvSpPr/>
          <p:nvPr/>
        </p:nvSpPr>
        <p:spPr>
          <a:xfrm>
            <a:off x="1233655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0D10C98-1A17-4443-8022-F30EC8A658A4}"/>
              </a:ext>
            </a:extLst>
          </p:cNvPr>
          <p:cNvSpPr/>
          <p:nvPr/>
        </p:nvSpPr>
        <p:spPr>
          <a:xfrm>
            <a:off x="1233654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4EA8FAA-A600-49F1-806F-574481031C46}"/>
              </a:ext>
            </a:extLst>
          </p:cNvPr>
          <p:cNvSpPr/>
          <p:nvPr/>
        </p:nvSpPr>
        <p:spPr>
          <a:xfrm>
            <a:off x="1233653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4315A80B-344E-4BCF-BE1F-A322797749E0}"/>
              </a:ext>
            </a:extLst>
          </p:cNvPr>
          <p:cNvSpPr/>
          <p:nvPr/>
        </p:nvSpPr>
        <p:spPr>
          <a:xfrm>
            <a:off x="1233652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5FD3B6-E467-49B5-961A-A8D0767922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6689304" y="1163816"/>
            <a:ext cx="1630966" cy="1140419"/>
          </a:xfrm>
          <a:prstGeom prst="rect">
            <a:avLst/>
          </a:prstGeom>
        </p:spPr>
      </p:pic>
      <p:sp>
        <p:nvSpPr>
          <p:cNvPr id="106" name="Rounded Rectangular Callout 22">
            <a:extLst>
              <a:ext uri="{FF2B5EF4-FFF2-40B4-BE49-F238E27FC236}">
                <a16:creationId xmlns:a16="http://schemas.microsoft.com/office/drawing/2014/main" id="{5224E2A5-D7EE-4DD3-B766-6BD61085EAEB}"/>
              </a:ext>
            </a:extLst>
          </p:cNvPr>
          <p:cNvSpPr/>
          <p:nvPr/>
        </p:nvSpPr>
        <p:spPr>
          <a:xfrm>
            <a:off x="3210097" y="483950"/>
            <a:ext cx="3725525" cy="846829"/>
          </a:xfrm>
          <a:prstGeom prst="wedgeRoundRectCallout">
            <a:avLst>
              <a:gd name="adj1" fmla="val 42505"/>
              <a:gd name="adj2" fmla="val 66607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A0FC3582-A692-47C8-AF39-C656A82A56E4}"/>
                  </a:ext>
                </a:extLst>
              </p:cNvPr>
              <p:cNvSpPr txBox="1"/>
              <p:nvPr/>
            </p:nvSpPr>
            <p:spPr>
              <a:xfrm>
                <a:off x="3332204" y="511265"/>
                <a:ext cx="349938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disagree!</a:t>
                </a:r>
              </a:p>
              <a:p>
                <a:r>
                  <a:rPr lang="en-GB" sz="2400" dirty="0"/>
                  <a:t>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A0FC3582-A692-47C8-AF39-C656A82A56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2204" y="511265"/>
                <a:ext cx="3499387" cy="830997"/>
              </a:xfrm>
              <a:prstGeom prst="rect">
                <a:avLst/>
              </a:prstGeom>
              <a:blipFill>
                <a:blip r:embed="rId11"/>
                <a:stretch>
                  <a:fillRect l="-2787" t="-5882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4" name="Picture 113">
            <a:extLst>
              <a:ext uri="{FF2B5EF4-FFF2-40B4-BE49-F238E27FC236}">
                <a16:creationId xmlns:a16="http://schemas.microsoft.com/office/drawing/2014/main" id="{E7207758-409A-4F37-BCC2-AE8B3586E80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85886" y="2516992"/>
            <a:ext cx="747045" cy="747045"/>
          </a:xfrm>
          <a:prstGeom prst="rect">
            <a:avLst/>
          </a:prstGeom>
        </p:spPr>
      </p:pic>
      <p:sp>
        <p:nvSpPr>
          <p:cNvPr id="133" name="TextBox 132">
            <a:extLst>
              <a:ext uri="{FF2B5EF4-FFF2-40B4-BE49-F238E27FC236}">
                <a16:creationId xmlns:a16="http://schemas.microsoft.com/office/drawing/2014/main" id="{6DE70E59-4121-4F95-89E0-C2BB4116944B}"/>
              </a:ext>
            </a:extLst>
          </p:cNvPr>
          <p:cNvSpPr txBox="1"/>
          <p:nvPr/>
        </p:nvSpPr>
        <p:spPr>
          <a:xfrm>
            <a:off x="5667567" y="26346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16994666-CC0C-4A69-816C-D4116D1DAFF6}"/>
              </a:ext>
            </a:extLst>
          </p:cNvPr>
          <p:cNvSpPr/>
          <p:nvPr/>
        </p:nvSpPr>
        <p:spPr>
          <a:xfrm>
            <a:off x="1493128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5C559183-2BB6-44EE-85F8-5213A73A85A7}"/>
              </a:ext>
            </a:extLst>
          </p:cNvPr>
          <p:cNvSpPr/>
          <p:nvPr/>
        </p:nvSpPr>
        <p:spPr>
          <a:xfrm>
            <a:off x="1493127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787E78D3-08C1-4984-9096-EA92F39250AE}"/>
              </a:ext>
            </a:extLst>
          </p:cNvPr>
          <p:cNvSpPr/>
          <p:nvPr/>
        </p:nvSpPr>
        <p:spPr>
          <a:xfrm>
            <a:off x="1493126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DEE26DDA-2ECC-4E76-A9D3-A5EBDF31440A}"/>
              </a:ext>
            </a:extLst>
          </p:cNvPr>
          <p:cNvSpPr/>
          <p:nvPr/>
        </p:nvSpPr>
        <p:spPr>
          <a:xfrm>
            <a:off x="1493125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85D082DF-D554-4952-BC65-BD8A0A2FF095}"/>
              </a:ext>
            </a:extLst>
          </p:cNvPr>
          <p:cNvSpPr/>
          <p:nvPr/>
        </p:nvSpPr>
        <p:spPr>
          <a:xfrm>
            <a:off x="1493124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4497CCFE-1F8F-4278-9F7A-BCA8B25EBE17}"/>
              </a:ext>
            </a:extLst>
          </p:cNvPr>
          <p:cNvSpPr/>
          <p:nvPr/>
        </p:nvSpPr>
        <p:spPr>
          <a:xfrm>
            <a:off x="1493123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35DCCC7F-04D2-41ED-A678-FD44FEF3390E}"/>
              </a:ext>
            </a:extLst>
          </p:cNvPr>
          <p:cNvSpPr/>
          <p:nvPr/>
        </p:nvSpPr>
        <p:spPr>
          <a:xfrm>
            <a:off x="1752599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61AFCA19-90B3-48E9-AEDC-F9E4A4EB516A}"/>
              </a:ext>
            </a:extLst>
          </p:cNvPr>
          <p:cNvSpPr/>
          <p:nvPr/>
        </p:nvSpPr>
        <p:spPr>
          <a:xfrm>
            <a:off x="1752598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D0769633-87DC-4DFE-A572-0DF09439FECD}"/>
              </a:ext>
            </a:extLst>
          </p:cNvPr>
          <p:cNvSpPr/>
          <p:nvPr/>
        </p:nvSpPr>
        <p:spPr>
          <a:xfrm>
            <a:off x="1752597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83EF0E93-E106-4F65-8A2E-746E24269CA6}"/>
              </a:ext>
            </a:extLst>
          </p:cNvPr>
          <p:cNvSpPr/>
          <p:nvPr/>
        </p:nvSpPr>
        <p:spPr>
          <a:xfrm>
            <a:off x="1752596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B04C5904-A169-463B-A9C9-697BCAD174E8}"/>
              </a:ext>
            </a:extLst>
          </p:cNvPr>
          <p:cNvSpPr/>
          <p:nvPr/>
        </p:nvSpPr>
        <p:spPr>
          <a:xfrm>
            <a:off x="1752595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1DFBA0E8-26DC-4815-8909-E5CF2D02CF54}"/>
              </a:ext>
            </a:extLst>
          </p:cNvPr>
          <p:cNvSpPr/>
          <p:nvPr/>
        </p:nvSpPr>
        <p:spPr>
          <a:xfrm>
            <a:off x="1752594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7731356A-7F84-484E-9EB4-DE63D56CBD91}"/>
              </a:ext>
            </a:extLst>
          </p:cNvPr>
          <p:cNvSpPr/>
          <p:nvPr/>
        </p:nvSpPr>
        <p:spPr>
          <a:xfrm>
            <a:off x="2012070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241F183B-A6A9-40CF-885B-037B4F89328E}"/>
              </a:ext>
            </a:extLst>
          </p:cNvPr>
          <p:cNvSpPr/>
          <p:nvPr/>
        </p:nvSpPr>
        <p:spPr>
          <a:xfrm>
            <a:off x="2012069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008AF950-7F4C-4682-B627-BD1E10805325}"/>
              </a:ext>
            </a:extLst>
          </p:cNvPr>
          <p:cNvSpPr/>
          <p:nvPr/>
        </p:nvSpPr>
        <p:spPr>
          <a:xfrm>
            <a:off x="2012068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E0F5D7C6-CA7B-4737-A2BD-29B440B946ED}"/>
              </a:ext>
            </a:extLst>
          </p:cNvPr>
          <p:cNvSpPr/>
          <p:nvPr/>
        </p:nvSpPr>
        <p:spPr>
          <a:xfrm>
            <a:off x="2012067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626BB268-5EAD-4286-9796-0032ED2539E9}"/>
              </a:ext>
            </a:extLst>
          </p:cNvPr>
          <p:cNvSpPr/>
          <p:nvPr/>
        </p:nvSpPr>
        <p:spPr>
          <a:xfrm>
            <a:off x="2012066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DECF1C1F-4000-4151-8F8A-627680655704}"/>
              </a:ext>
            </a:extLst>
          </p:cNvPr>
          <p:cNvSpPr/>
          <p:nvPr/>
        </p:nvSpPr>
        <p:spPr>
          <a:xfrm>
            <a:off x="2012065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31020CCF-ADF7-4BFB-BF69-204CEBF8CEA9}"/>
              </a:ext>
            </a:extLst>
          </p:cNvPr>
          <p:cNvSpPr/>
          <p:nvPr/>
        </p:nvSpPr>
        <p:spPr>
          <a:xfrm>
            <a:off x="2271541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F6D5AC31-616E-4961-AEAE-2F3EBED71EAD}"/>
              </a:ext>
            </a:extLst>
          </p:cNvPr>
          <p:cNvSpPr/>
          <p:nvPr/>
        </p:nvSpPr>
        <p:spPr>
          <a:xfrm>
            <a:off x="2271540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08C9CE45-D6B7-43D8-B527-E2F831A696E3}"/>
              </a:ext>
            </a:extLst>
          </p:cNvPr>
          <p:cNvSpPr/>
          <p:nvPr/>
        </p:nvSpPr>
        <p:spPr>
          <a:xfrm>
            <a:off x="2271539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D9C73DE-C1BA-4147-A9DF-3C48CFB12631}"/>
              </a:ext>
            </a:extLst>
          </p:cNvPr>
          <p:cNvSpPr/>
          <p:nvPr/>
        </p:nvSpPr>
        <p:spPr>
          <a:xfrm>
            <a:off x="2271538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2D2CBE94-FFBC-480F-AFB9-3A27B96CF646}"/>
              </a:ext>
            </a:extLst>
          </p:cNvPr>
          <p:cNvSpPr/>
          <p:nvPr/>
        </p:nvSpPr>
        <p:spPr>
          <a:xfrm>
            <a:off x="2271537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0403AA2-92E5-4023-BC2B-F8319B403B62}"/>
              </a:ext>
            </a:extLst>
          </p:cNvPr>
          <p:cNvSpPr/>
          <p:nvPr/>
        </p:nvSpPr>
        <p:spPr>
          <a:xfrm>
            <a:off x="2271536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140156A4-BB4B-4CB5-A032-972F5816ABB3}"/>
              </a:ext>
            </a:extLst>
          </p:cNvPr>
          <p:cNvSpPr/>
          <p:nvPr/>
        </p:nvSpPr>
        <p:spPr>
          <a:xfrm>
            <a:off x="2531012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6D67EEC3-E5FE-472F-8B4C-7C5E431C8B31}"/>
              </a:ext>
            </a:extLst>
          </p:cNvPr>
          <p:cNvSpPr/>
          <p:nvPr/>
        </p:nvSpPr>
        <p:spPr>
          <a:xfrm>
            <a:off x="2531011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FA0BE197-4610-4813-850F-DACEFD972B65}"/>
              </a:ext>
            </a:extLst>
          </p:cNvPr>
          <p:cNvSpPr/>
          <p:nvPr/>
        </p:nvSpPr>
        <p:spPr>
          <a:xfrm>
            <a:off x="2531010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AC60C080-26AA-48FA-A0AE-6E40D9B09659}"/>
              </a:ext>
            </a:extLst>
          </p:cNvPr>
          <p:cNvSpPr/>
          <p:nvPr/>
        </p:nvSpPr>
        <p:spPr>
          <a:xfrm>
            <a:off x="2531009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848DD7FE-8C93-4A9F-80CD-CA01FB8AE99F}"/>
              </a:ext>
            </a:extLst>
          </p:cNvPr>
          <p:cNvSpPr/>
          <p:nvPr/>
        </p:nvSpPr>
        <p:spPr>
          <a:xfrm>
            <a:off x="2531008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F48FCE49-E023-4605-A779-ED74EEAE752C}"/>
              </a:ext>
            </a:extLst>
          </p:cNvPr>
          <p:cNvSpPr/>
          <p:nvPr/>
        </p:nvSpPr>
        <p:spPr>
          <a:xfrm>
            <a:off x="2531007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BFDAA7F7-23B6-4772-9E79-621D9ACE8A47}"/>
              </a:ext>
            </a:extLst>
          </p:cNvPr>
          <p:cNvSpPr/>
          <p:nvPr/>
        </p:nvSpPr>
        <p:spPr>
          <a:xfrm>
            <a:off x="2790483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353B08D2-01A4-4398-AE84-BE8CBEECB166}"/>
              </a:ext>
            </a:extLst>
          </p:cNvPr>
          <p:cNvSpPr/>
          <p:nvPr/>
        </p:nvSpPr>
        <p:spPr>
          <a:xfrm>
            <a:off x="2790482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D7BA87F4-7976-4DAD-81AB-5834789E3293}"/>
              </a:ext>
            </a:extLst>
          </p:cNvPr>
          <p:cNvSpPr/>
          <p:nvPr/>
        </p:nvSpPr>
        <p:spPr>
          <a:xfrm>
            <a:off x="2790481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5504BEA2-4334-4EAA-9D09-0CC3B0BF450A}"/>
              </a:ext>
            </a:extLst>
          </p:cNvPr>
          <p:cNvSpPr/>
          <p:nvPr/>
        </p:nvSpPr>
        <p:spPr>
          <a:xfrm>
            <a:off x="2790480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B022BE4C-3F59-4AC3-A40A-D8D0893FB725}"/>
              </a:ext>
            </a:extLst>
          </p:cNvPr>
          <p:cNvSpPr/>
          <p:nvPr/>
        </p:nvSpPr>
        <p:spPr>
          <a:xfrm>
            <a:off x="2790479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21F6183-52FE-41F9-A36A-F6C426D5A383}"/>
              </a:ext>
            </a:extLst>
          </p:cNvPr>
          <p:cNvSpPr/>
          <p:nvPr/>
        </p:nvSpPr>
        <p:spPr>
          <a:xfrm>
            <a:off x="2790478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3137B1A2-375D-44BE-B63C-C41707E6E064}"/>
              </a:ext>
            </a:extLst>
          </p:cNvPr>
          <p:cNvSpPr/>
          <p:nvPr/>
        </p:nvSpPr>
        <p:spPr>
          <a:xfrm>
            <a:off x="3049954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4823A005-2469-499D-932C-1436EF1FC429}"/>
              </a:ext>
            </a:extLst>
          </p:cNvPr>
          <p:cNvSpPr/>
          <p:nvPr/>
        </p:nvSpPr>
        <p:spPr>
          <a:xfrm>
            <a:off x="3049953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AFFD761D-891D-48E8-9E6C-573D4CB8C480}"/>
              </a:ext>
            </a:extLst>
          </p:cNvPr>
          <p:cNvSpPr/>
          <p:nvPr/>
        </p:nvSpPr>
        <p:spPr>
          <a:xfrm>
            <a:off x="3049952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8E5FA379-A58F-4AA3-8CEE-30ACEBC0884D}"/>
              </a:ext>
            </a:extLst>
          </p:cNvPr>
          <p:cNvSpPr/>
          <p:nvPr/>
        </p:nvSpPr>
        <p:spPr>
          <a:xfrm>
            <a:off x="3049951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1CDAD70B-0ACF-42F5-B0D0-1809BC6E1670}"/>
              </a:ext>
            </a:extLst>
          </p:cNvPr>
          <p:cNvSpPr/>
          <p:nvPr/>
        </p:nvSpPr>
        <p:spPr>
          <a:xfrm>
            <a:off x="3049950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FEEE752C-B5C0-4625-A68A-39CC7267DD1B}"/>
              </a:ext>
            </a:extLst>
          </p:cNvPr>
          <p:cNvSpPr/>
          <p:nvPr/>
        </p:nvSpPr>
        <p:spPr>
          <a:xfrm>
            <a:off x="3049949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C1D87A25-3C44-4103-B71B-127EE968928E}"/>
              </a:ext>
            </a:extLst>
          </p:cNvPr>
          <p:cNvSpPr/>
          <p:nvPr/>
        </p:nvSpPr>
        <p:spPr>
          <a:xfrm>
            <a:off x="3309425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4ACCE721-D5CE-491C-B8FD-4B5BD5CA2D46}"/>
              </a:ext>
            </a:extLst>
          </p:cNvPr>
          <p:cNvSpPr/>
          <p:nvPr/>
        </p:nvSpPr>
        <p:spPr>
          <a:xfrm>
            <a:off x="3309424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3E8856D4-FA8D-4877-8A72-B1A1E22D8724}"/>
              </a:ext>
            </a:extLst>
          </p:cNvPr>
          <p:cNvSpPr/>
          <p:nvPr/>
        </p:nvSpPr>
        <p:spPr>
          <a:xfrm>
            <a:off x="3309423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EDF70043-DC02-4C64-B836-400C2C5ABC5D}"/>
              </a:ext>
            </a:extLst>
          </p:cNvPr>
          <p:cNvSpPr/>
          <p:nvPr/>
        </p:nvSpPr>
        <p:spPr>
          <a:xfrm>
            <a:off x="3309422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B6722C7F-6CD0-4346-A881-A05CE8A62A81}"/>
              </a:ext>
            </a:extLst>
          </p:cNvPr>
          <p:cNvSpPr/>
          <p:nvPr/>
        </p:nvSpPr>
        <p:spPr>
          <a:xfrm>
            <a:off x="3309421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63BFA7EC-6FB0-476C-9C0B-9B97BB6A2BCB}"/>
              </a:ext>
            </a:extLst>
          </p:cNvPr>
          <p:cNvSpPr/>
          <p:nvPr/>
        </p:nvSpPr>
        <p:spPr>
          <a:xfrm>
            <a:off x="3309420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>
            <a:extLst>
              <a:ext uri="{FF2B5EF4-FFF2-40B4-BE49-F238E27FC236}">
                <a16:creationId xmlns:a16="http://schemas.microsoft.com/office/drawing/2014/main" id="{B9E771E5-D314-4AA7-AE4C-4E9D4E18E1D8}"/>
              </a:ext>
            </a:extLst>
          </p:cNvPr>
          <p:cNvSpPr/>
          <p:nvPr/>
        </p:nvSpPr>
        <p:spPr>
          <a:xfrm>
            <a:off x="3568896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>
            <a:extLst>
              <a:ext uri="{FF2B5EF4-FFF2-40B4-BE49-F238E27FC236}">
                <a16:creationId xmlns:a16="http://schemas.microsoft.com/office/drawing/2014/main" id="{C8116BAF-FC47-493B-AEA6-E4318D8265F2}"/>
              </a:ext>
            </a:extLst>
          </p:cNvPr>
          <p:cNvSpPr/>
          <p:nvPr/>
        </p:nvSpPr>
        <p:spPr>
          <a:xfrm>
            <a:off x="3568895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2303BD65-BAF7-4564-B192-C12094AF6CE8}"/>
              </a:ext>
            </a:extLst>
          </p:cNvPr>
          <p:cNvSpPr/>
          <p:nvPr/>
        </p:nvSpPr>
        <p:spPr>
          <a:xfrm>
            <a:off x="3568894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3065A43D-DAD0-4E77-897D-7EBB08B8087C}"/>
              </a:ext>
            </a:extLst>
          </p:cNvPr>
          <p:cNvSpPr/>
          <p:nvPr/>
        </p:nvSpPr>
        <p:spPr>
          <a:xfrm>
            <a:off x="3568893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339FEAC5-EDC5-45CD-9CB6-71E69E9F0114}"/>
              </a:ext>
            </a:extLst>
          </p:cNvPr>
          <p:cNvSpPr/>
          <p:nvPr/>
        </p:nvSpPr>
        <p:spPr>
          <a:xfrm>
            <a:off x="3568892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B8CA36FC-23B2-42D5-8F71-2AD9AE1446AF}"/>
              </a:ext>
            </a:extLst>
          </p:cNvPr>
          <p:cNvSpPr/>
          <p:nvPr/>
        </p:nvSpPr>
        <p:spPr>
          <a:xfrm>
            <a:off x="3568891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69BA10E7-8942-42F9-82D2-16FDA49E2863}"/>
              </a:ext>
            </a:extLst>
          </p:cNvPr>
          <p:cNvSpPr/>
          <p:nvPr/>
        </p:nvSpPr>
        <p:spPr>
          <a:xfrm>
            <a:off x="3828367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id="{490E45A9-C0D4-4B58-9C52-0A96F119E561}"/>
              </a:ext>
            </a:extLst>
          </p:cNvPr>
          <p:cNvSpPr/>
          <p:nvPr/>
        </p:nvSpPr>
        <p:spPr>
          <a:xfrm>
            <a:off x="3828366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id="{162DE844-CCB6-4D1E-BC4E-4CB4355C6B88}"/>
              </a:ext>
            </a:extLst>
          </p:cNvPr>
          <p:cNvSpPr/>
          <p:nvPr/>
        </p:nvSpPr>
        <p:spPr>
          <a:xfrm>
            <a:off x="3828365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id="{3BDF53D7-9FCD-4287-9A82-66B5B4F33844}"/>
              </a:ext>
            </a:extLst>
          </p:cNvPr>
          <p:cNvSpPr/>
          <p:nvPr/>
        </p:nvSpPr>
        <p:spPr>
          <a:xfrm>
            <a:off x="3828364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id="{F11A097E-AA88-4316-A787-06A4E3F9BE35}"/>
              </a:ext>
            </a:extLst>
          </p:cNvPr>
          <p:cNvSpPr/>
          <p:nvPr/>
        </p:nvSpPr>
        <p:spPr>
          <a:xfrm>
            <a:off x="3828363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id="{D1B8030C-7BDA-4C45-8E7C-B421FB31747A}"/>
              </a:ext>
            </a:extLst>
          </p:cNvPr>
          <p:cNvSpPr/>
          <p:nvPr/>
        </p:nvSpPr>
        <p:spPr>
          <a:xfrm>
            <a:off x="3828362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1C975498-C5AA-4816-B2AA-227060A6AABA}"/>
              </a:ext>
            </a:extLst>
          </p:cNvPr>
          <p:cNvSpPr/>
          <p:nvPr/>
        </p:nvSpPr>
        <p:spPr>
          <a:xfrm>
            <a:off x="4087838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8FA0DF60-CAF3-42A5-A37F-4868AC84ECBA}"/>
              </a:ext>
            </a:extLst>
          </p:cNvPr>
          <p:cNvSpPr/>
          <p:nvPr/>
        </p:nvSpPr>
        <p:spPr>
          <a:xfrm>
            <a:off x="4087837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37EA2F8C-F32E-43C9-9511-0D5C0D59599F}"/>
              </a:ext>
            </a:extLst>
          </p:cNvPr>
          <p:cNvSpPr/>
          <p:nvPr/>
        </p:nvSpPr>
        <p:spPr>
          <a:xfrm>
            <a:off x="4087836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3A435017-5172-43A9-8499-F9CC3C736289}"/>
              </a:ext>
            </a:extLst>
          </p:cNvPr>
          <p:cNvSpPr/>
          <p:nvPr/>
        </p:nvSpPr>
        <p:spPr>
          <a:xfrm>
            <a:off x="4087835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6D1493C2-857C-4EE2-B8BE-BF51EB7F1987}"/>
              </a:ext>
            </a:extLst>
          </p:cNvPr>
          <p:cNvSpPr/>
          <p:nvPr/>
        </p:nvSpPr>
        <p:spPr>
          <a:xfrm>
            <a:off x="4087834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4B7D55E-C5EB-4F93-A78F-88725E00FDA8}"/>
              </a:ext>
            </a:extLst>
          </p:cNvPr>
          <p:cNvSpPr/>
          <p:nvPr/>
        </p:nvSpPr>
        <p:spPr>
          <a:xfrm>
            <a:off x="4087833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BCD8EADC-0ADB-484B-ACE8-132402A1307C}"/>
              </a:ext>
            </a:extLst>
          </p:cNvPr>
          <p:cNvSpPr/>
          <p:nvPr/>
        </p:nvSpPr>
        <p:spPr>
          <a:xfrm>
            <a:off x="4347309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B2EE578F-4D20-4B77-AD99-E0AFA010744A}"/>
              </a:ext>
            </a:extLst>
          </p:cNvPr>
          <p:cNvSpPr/>
          <p:nvPr/>
        </p:nvSpPr>
        <p:spPr>
          <a:xfrm>
            <a:off x="4347308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D49F7F00-B6F4-4179-A543-211F97E45248}"/>
              </a:ext>
            </a:extLst>
          </p:cNvPr>
          <p:cNvSpPr/>
          <p:nvPr/>
        </p:nvSpPr>
        <p:spPr>
          <a:xfrm>
            <a:off x="4347307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49E08B91-A765-45B7-8AEF-B7593B21E0CD}"/>
              </a:ext>
            </a:extLst>
          </p:cNvPr>
          <p:cNvSpPr/>
          <p:nvPr/>
        </p:nvSpPr>
        <p:spPr>
          <a:xfrm>
            <a:off x="4347306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6622BBAA-BEE5-4BCC-8FCE-AFACFBC3DC11}"/>
              </a:ext>
            </a:extLst>
          </p:cNvPr>
          <p:cNvSpPr/>
          <p:nvPr/>
        </p:nvSpPr>
        <p:spPr>
          <a:xfrm>
            <a:off x="4347305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8588FC83-6F9A-4EBD-80D6-EA91DA6A872C}"/>
              </a:ext>
            </a:extLst>
          </p:cNvPr>
          <p:cNvSpPr/>
          <p:nvPr/>
        </p:nvSpPr>
        <p:spPr>
          <a:xfrm>
            <a:off x="4347304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7" name="Straight Arrow Connector 226">
            <a:extLst>
              <a:ext uri="{FF2B5EF4-FFF2-40B4-BE49-F238E27FC236}">
                <a16:creationId xmlns:a16="http://schemas.microsoft.com/office/drawing/2014/main" id="{29CB5CB4-11AC-40B2-A606-24D9929001CD}"/>
              </a:ext>
            </a:extLst>
          </p:cNvPr>
          <p:cNvCxnSpPr>
            <a:cxnSpLocks/>
          </p:cNvCxnSpPr>
          <p:nvPr/>
        </p:nvCxnSpPr>
        <p:spPr>
          <a:xfrm>
            <a:off x="1213068" y="4825981"/>
            <a:ext cx="3088913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Arrow Connector 227">
            <a:extLst>
              <a:ext uri="{FF2B5EF4-FFF2-40B4-BE49-F238E27FC236}">
                <a16:creationId xmlns:a16="http://schemas.microsoft.com/office/drawing/2014/main" id="{96A3613C-09A1-479B-86BE-06C68ED0AA53}"/>
              </a:ext>
            </a:extLst>
          </p:cNvPr>
          <p:cNvCxnSpPr>
            <a:cxnSpLocks/>
          </p:cNvCxnSpPr>
          <p:nvPr/>
        </p:nvCxnSpPr>
        <p:spPr>
          <a:xfrm>
            <a:off x="4245767" y="4824148"/>
            <a:ext cx="391547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/>
              <p:nvPr/>
            </p:nvSpPr>
            <p:spPr>
              <a:xfrm>
                <a:off x="2781264" y="4874782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72</a:t>
                </a:r>
              </a:p>
            </p:txBody>
          </p:sp>
        </mc:Choice>
        <mc:Fallback xmlns="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1264" y="4874782"/>
                <a:ext cx="894698" cy="523220"/>
              </a:xfrm>
              <a:prstGeom prst="rect">
                <a:avLst/>
              </a:prstGeom>
              <a:blipFill>
                <a:blip r:embed="rId13"/>
                <a:stretch>
                  <a:fillRect t="-11765" r="-1224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/>
              <p:nvPr/>
            </p:nvSpPr>
            <p:spPr>
              <a:xfrm>
                <a:off x="4895526" y="4886734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5526" y="4886734"/>
                <a:ext cx="894698" cy="523220"/>
              </a:xfrm>
              <a:prstGeom prst="rect">
                <a:avLst/>
              </a:prstGeom>
              <a:blipFill>
                <a:blip r:embed="rId14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FCA06B84-B98B-4AB3-8053-8826DF77658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16572" y="1736104"/>
            <a:ext cx="707621" cy="6548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837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5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4000"/>
                            </p:stCondLst>
                            <p:childTnLst>
                              <p:par>
                                <p:cTn id="1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4500"/>
                            </p:stCondLst>
                            <p:childTnLst>
                              <p:par>
                                <p:cTn id="2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5500"/>
                            </p:stCondLst>
                            <p:childTnLst>
                              <p:par>
                                <p:cTn id="2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500"/>
                            </p:stCondLst>
                            <p:childTnLst>
                              <p:par>
                                <p:cTn id="2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4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500"/>
                            </p:stCondLst>
                            <p:childTnLst>
                              <p:par>
                                <p:cTn id="2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00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1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2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05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6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9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0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1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4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5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6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7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9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20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1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4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25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6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500"/>
                            </p:stCondLst>
                            <p:childTnLst>
                              <p:par>
                                <p:cTn id="3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" grpId="0"/>
      <p:bldP spid="157" grpId="0"/>
      <p:bldP spid="158" grpId="0"/>
      <p:bldP spid="159" grpId="0"/>
      <p:bldP spid="94" grpId="0"/>
      <p:bldP spid="5" grpId="0" animBg="1"/>
      <p:bldP spid="93" grpId="0" animBg="1"/>
      <p:bldP spid="96" grpId="0" animBg="1"/>
      <p:bldP spid="97" grpId="0" animBg="1"/>
      <p:bldP spid="98" grpId="0" animBg="1"/>
      <p:bldP spid="99" grpId="0" animBg="1"/>
      <p:bldP spid="106" grpId="0" animBg="1"/>
      <p:bldP spid="107" grpId="0"/>
      <p:bldP spid="133" grpId="0"/>
      <p:bldP spid="133" grpId="1"/>
      <p:bldP spid="134" grpId="0" animBg="1"/>
      <p:bldP spid="153" grpId="0" animBg="1"/>
      <p:bldP spid="154" grpId="0" animBg="1"/>
      <p:bldP spid="155" grpId="0" animBg="1"/>
      <p:bldP spid="156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1" grpId="1" animBg="1"/>
      <p:bldP spid="222" grpId="0" animBg="1"/>
      <p:bldP spid="222" grpId="1" animBg="1"/>
      <p:bldP spid="223" grpId="0" animBg="1"/>
      <p:bldP spid="223" grpId="1" animBg="1"/>
      <p:bldP spid="224" grpId="0" animBg="1"/>
      <p:bldP spid="224" grpId="1" animBg="1"/>
      <p:bldP spid="225" grpId="0" animBg="1"/>
      <p:bldP spid="225" grpId="1" animBg="1"/>
      <p:bldP spid="226" grpId="0" animBg="1"/>
      <p:bldP spid="226" grpId="1" animBg="1"/>
      <p:bldP spid="229" grpId="0"/>
      <p:bldP spid="2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58" y="1142526"/>
            <a:ext cx="1427798" cy="1722321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095310" y="1434692"/>
            <a:ext cx="3725525" cy="846829"/>
          </a:xfrm>
          <a:prstGeom prst="wedgeRoundRectCallout">
            <a:avLst>
              <a:gd name="adj1" fmla="val -61596"/>
              <a:gd name="adj2" fmla="val 28442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blipFill>
                <a:blip r:embed="rId4"/>
                <a:stretch>
                  <a:fillRect l="-278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556658" y="4874782"/>
                <a:ext cx="12520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6658" y="4874782"/>
                <a:ext cx="1252022" cy="523220"/>
              </a:xfrm>
              <a:prstGeom prst="rect">
                <a:avLst/>
              </a:prstGeom>
              <a:blipFill>
                <a:blip r:embed="rId5"/>
                <a:stretch>
                  <a:fillRect l="-9709" t="-11765" r="-97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3813908" y="4886734"/>
                <a:ext cx="10165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3908" y="4886734"/>
                <a:ext cx="1016551" cy="523220"/>
              </a:xfrm>
              <a:prstGeom prst="rect">
                <a:avLst/>
              </a:prstGeom>
              <a:blipFill>
                <a:blip r:embed="rId6"/>
                <a:stretch>
                  <a:fillRect l="-12651" t="-11765" r="-662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724193" y="3729904"/>
                <a:ext cx="2186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78</a:t>
                </a:r>
              </a:p>
            </p:txBody>
          </p:sp>
        </mc:Choice>
        <mc:Fallback xmlns="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93" y="3729904"/>
                <a:ext cx="2186152" cy="523220"/>
              </a:xfrm>
              <a:prstGeom prst="rect">
                <a:avLst/>
              </a:prstGeom>
              <a:blipFill>
                <a:blip r:embed="rId7"/>
                <a:stretch>
                  <a:fillRect l="-5571" t="-11628" r="-22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>
            <a:cxnSpLocks/>
          </p:cNvCxnSpPr>
          <p:nvPr/>
        </p:nvCxnSpPr>
        <p:spPr>
          <a:xfrm>
            <a:off x="1233657" y="2995475"/>
            <a:ext cx="3338343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276592" y="2524273"/>
                <a:ext cx="12524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6592" y="2524273"/>
                <a:ext cx="1252472" cy="523220"/>
              </a:xfrm>
              <a:prstGeom prst="rect">
                <a:avLst/>
              </a:prstGeom>
              <a:blipFill>
                <a:blip r:embed="rId9"/>
                <a:stretch>
                  <a:fillRect l="-9709" t="-10465" r="-97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TextBox 94"/>
          <p:cNvSpPr txBox="1"/>
          <p:nvPr/>
        </p:nvSpPr>
        <p:spPr>
          <a:xfrm>
            <a:off x="2208378" y="55696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78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2C00076-B657-4CF2-8147-E75D320E9DFD}"/>
              </a:ext>
            </a:extLst>
          </p:cNvPr>
          <p:cNvSpPr/>
          <p:nvPr/>
        </p:nvSpPr>
        <p:spPr>
          <a:xfrm>
            <a:off x="1233657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530FE741-821C-401F-97FB-BD4BFEC6895A}"/>
              </a:ext>
            </a:extLst>
          </p:cNvPr>
          <p:cNvSpPr/>
          <p:nvPr/>
        </p:nvSpPr>
        <p:spPr>
          <a:xfrm>
            <a:off x="1233656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45772CE-5A6E-47C8-8D46-C9860E4FC73C}"/>
              </a:ext>
            </a:extLst>
          </p:cNvPr>
          <p:cNvSpPr/>
          <p:nvPr/>
        </p:nvSpPr>
        <p:spPr>
          <a:xfrm>
            <a:off x="1233655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0D10C98-1A17-4443-8022-F30EC8A658A4}"/>
              </a:ext>
            </a:extLst>
          </p:cNvPr>
          <p:cNvSpPr/>
          <p:nvPr/>
        </p:nvSpPr>
        <p:spPr>
          <a:xfrm>
            <a:off x="1233654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4EA8FAA-A600-49F1-806F-574481031C46}"/>
              </a:ext>
            </a:extLst>
          </p:cNvPr>
          <p:cNvSpPr/>
          <p:nvPr/>
        </p:nvSpPr>
        <p:spPr>
          <a:xfrm>
            <a:off x="1233653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4315A80B-344E-4BCF-BE1F-A322797749E0}"/>
              </a:ext>
            </a:extLst>
          </p:cNvPr>
          <p:cNvSpPr/>
          <p:nvPr/>
        </p:nvSpPr>
        <p:spPr>
          <a:xfrm>
            <a:off x="1233652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5FD3B6-E467-49B5-961A-A8D0767922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6689304" y="1163816"/>
            <a:ext cx="1630966" cy="1140419"/>
          </a:xfrm>
          <a:prstGeom prst="rect">
            <a:avLst/>
          </a:prstGeom>
        </p:spPr>
      </p:pic>
      <p:sp>
        <p:nvSpPr>
          <p:cNvPr id="106" name="Rounded Rectangular Callout 22">
            <a:extLst>
              <a:ext uri="{FF2B5EF4-FFF2-40B4-BE49-F238E27FC236}">
                <a16:creationId xmlns:a16="http://schemas.microsoft.com/office/drawing/2014/main" id="{5224E2A5-D7EE-4DD3-B766-6BD61085EAEB}"/>
              </a:ext>
            </a:extLst>
          </p:cNvPr>
          <p:cNvSpPr/>
          <p:nvPr/>
        </p:nvSpPr>
        <p:spPr>
          <a:xfrm>
            <a:off x="3210097" y="483950"/>
            <a:ext cx="3725525" cy="846829"/>
          </a:xfrm>
          <a:prstGeom prst="wedgeRoundRectCallout">
            <a:avLst>
              <a:gd name="adj1" fmla="val 42505"/>
              <a:gd name="adj2" fmla="val 66607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A0FC3582-A692-47C8-AF39-C656A82A56E4}"/>
                  </a:ext>
                </a:extLst>
              </p:cNvPr>
              <p:cNvSpPr txBox="1"/>
              <p:nvPr/>
            </p:nvSpPr>
            <p:spPr>
              <a:xfrm>
                <a:off x="3332204" y="511265"/>
                <a:ext cx="349938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disagree!</a:t>
                </a:r>
              </a:p>
              <a:p>
                <a:r>
                  <a:rPr lang="en-GB" sz="2400" dirty="0"/>
                  <a:t>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A0FC3582-A692-47C8-AF39-C656A82A56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2204" y="511265"/>
                <a:ext cx="3499387" cy="830997"/>
              </a:xfrm>
              <a:prstGeom prst="rect">
                <a:avLst/>
              </a:prstGeom>
              <a:blipFill>
                <a:blip r:embed="rId11"/>
                <a:stretch>
                  <a:fillRect l="-2787" t="-5882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4" name="Oval 133">
            <a:extLst>
              <a:ext uri="{FF2B5EF4-FFF2-40B4-BE49-F238E27FC236}">
                <a16:creationId xmlns:a16="http://schemas.microsoft.com/office/drawing/2014/main" id="{16994666-CC0C-4A69-816C-D4116D1DAFF6}"/>
              </a:ext>
            </a:extLst>
          </p:cNvPr>
          <p:cNvSpPr/>
          <p:nvPr/>
        </p:nvSpPr>
        <p:spPr>
          <a:xfrm>
            <a:off x="1493128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5C559183-2BB6-44EE-85F8-5213A73A85A7}"/>
              </a:ext>
            </a:extLst>
          </p:cNvPr>
          <p:cNvSpPr/>
          <p:nvPr/>
        </p:nvSpPr>
        <p:spPr>
          <a:xfrm>
            <a:off x="1493127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787E78D3-08C1-4984-9096-EA92F39250AE}"/>
              </a:ext>
            </a:extLst>
          </p:cNvPr>
          <p:cNvSpPr/>
          <p:nvPr/>
        </p:nvSpPr>
        <p:spPr>
          <a:xfrm>
            <a:off x="1493126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DEE26DDA-2ECC-4E76-A9D3-A5EBDF31440A}"/>
              </a:ext>
            </a:extLst>
          </p:cNvPr>
          <p:cNvSpPr/>
          <p:nvPr/>
        </p:nvSpPr>
        <p:spPr>
          <a:xfrm>
            <a:off x="1493125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85D082DF-D554-4952-BC65-BD8A0A2FF095}"/>
              </a:ext>
            </a:extLst>
          </p:cNvPr>
          <p:cNvSpPr/>
          <p:nvPr/>
        </p:nvSpPr>
        <p:spPr>
          <a:xfrm>
            <a:off x="1493124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4497CCFE-1F8F-4278-9F7A-BCA8B25EBE17}"/>
              </a:ext>
            </a:extLst>
          </p:cNvPr>
          <p:cNvSpPr/>
          <p:nvPr/>
        </p:nvSpPr>
        <p:spPr>
          <a:xfrm>
            <a:off x="1493123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35DCCC7F-04D2-41ED-A678-FD44FEF3390E}"/>
              </a:ext>
            </a:extLst>
          </p:cNvPr>
          <p:cNvSpPr/>
          <p:nvPr/>
        </p:nvSpPr>
        <p:spPr>
          <a:xfrm>
            <a:off x="1752599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61AFCA19-90B3-48E9-AEDC-F9E4A4EB516A}"/>
              </a:ext>
            </a:extLst>
          </p:cNvPr>
          <p:cNvSpPr/>
          <p:nvPr/>
        </p:nvSpPr>
        <p:spPr>
          <a:xfrm>
            <a:off x="1752598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D0769633-87DC-4DFE-A572-0DF09439FECD}"/>
              </a:ext>
            </a:extLst>
          </p:cNvPr>
          <p:cNvSpPr/>
          <p:nvPr/>
        </p:nvSpPr>
        <p:spPr>
          <a:xfrm>
            <a:off x="1752597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83EF0E93-E106-4F65-8A2E-746E24269CA6}"/>
              </a:ext>
            </a:extLst>
          </p:cNvPr>
          <p:cNvSpPr/>
          <p:nvPr/>
        </p:nvSpPr>
        <p:spPr>
          <a:xfrm>
            <a:off x="1752596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B04C5904-A169-463B-A9C9-697BCAD174E8}"/>
              </a:ext>
            </a:extLst>
          </p:cNvPr>
          <p:cNvSpPr/>
          <p:nvPr/>
        </p:nvSpPr>
        <p:spPr>
          <a:xfrm>
            <a:off x="1752595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1DFBA0E8-26DC-4815-8909-E5CF2D02CF54}"/>
              </a:ext>
            </a:extLst>
          </p:cNvPr>
          <p:cNvSpPr/>
          <p:nvPr/>
        </p:nvSpPr>
        <p:spPr>
          <a:xfrm>
            <a:off x="1752594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7731356A-7F84-484E-9EB4-DE63D56CBD91}"/>
              </a:ext>
            </a:extLst>
          </p:cNvPr>
          <p:cNvSpPr/>
          <p:nvPr/>
        </p:nvSpPr>
        <p:spPr>
          <a:xfrm>
            <a:off x="2012070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241F183B-A6A9-40CF-885B-037B4F89328E}"/>
              </a:ext>
            </a:extLst>
          </p:cNvPr>
          <p:cNvSpPr/>
          <p:nvPr/>
        </p:nvSpPr>
        <p:spPr>
          <a:xfrm>
            <a:off x="2012069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008AF950-7F4C-4682-B627-BD1E10805325}"/>
              </a:ext>
            </a:extLst>
          </p:cNvPr>
          <p:cNvSpPr/>
          <p:nvPr/>
        </p:nvSpPr>
        <p:spPr>
          <a:xfrm>
            <a:off x="2012068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E0F5D7C6-CA7B-4737-A2BD-29B440B946ED}"/>
              </a:ext>
            </a:extLst>
          </p:cNvPr>
          <p:cNvSpPr/>
          <p:nvPr/>
        </p:nvSpPr>
        <p:spPr>
          <a:xfrm>
            <a:off x="2012067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626BB268-5EAD-4286-9796-0032ED2539E9}"/>
              </a:ext>
            </a:extLst>
          </p:cNvPr>
          <p:cNvSpPr/>
          <p:nvPr/>
        </p:nvSpPr>
        <p:spPr>
          <a:xfrm>
            <a:off x="2012066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DECF1C1F-4000-4151-8F8A-627680655704}"/>
              </a:ext>
            </a:extLst>
          </p:cNvPr>
          <p:cNvSpPr/>
          <p:nvPr/>
        </p:nvSpPr>
        <p:spPr>
          <a:xfrm>
            <a:off x="2012065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31020CCF-ADF7-4BFB-BF69-204CEBF8CEA9}"/>
              </a:ext>
            </a:extLst>
          </p:cNvPr>
          <p:cNvSpPr/>
          <p:nvPr/>
        </p:nvSpPr>
        <p:spPr>
          <a:xfrm>
            <a:off x="2271541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F6D5AC31-616E-4961-AEAE-2F3EBED71EAD}"/>
              </a:ext>
            </a:extLst>
          </p:cNvPr>
          <p:cNvSpPr/>
          <p:nvPr/>
        </p:nvSpPr>
        <p:spPr>
          <a:xfrm>
            <a:off x="2271540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08C9CE45-D6B7-43D8-B527-E2F831A696E3}"/>
              </a:ext>
            </a:extLst>
          </p:cNvPr>
          <p:cNvSpPr/>
          <p:nvPr/>
        </p:nvSpPr>
        <p:spPr>
          <a:xfrm>
            <a:off x="2271539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D9C73DE-C1BA-4147-A9DF-3C48CFB12631}"/>
              </a:ext>
            </a:extLst>
          </p:cNvPr>
          <p:cNvSpPr/>
          <p:nvPr/>
        </p:nvSpPr>
        <p:spPr>
          <a:xfrm>
            <a:off x="2271538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2D2CBE94-FFBC-480F-AFB9-3A27B96CF646}"/>
              </a:ext>
            </a:extLst>
          </p:cNvPr>
          <p:cNvSpPr/>
          <p:nvPr/>
        </p:nvSpPr>
        <p:spPr>
          <a:xfrm>
            <a:off x="2271537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0403AA2-92E5-4023-BC2B-F8319B403B62}"/>
              </a:ext>
            </a:extLst>
          </p:cNvPr>
          <p:cNvSpPr/>
          <p:nvPr/>
        </p:nvSpPr>
        <p:spPr>
          <a:xfrm>
            <a:off x="2271536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140156A4-BB4B-4CB5-A032-972F5816ABB3}"/>
              </a:ext>
            </a:extLst>
          </p:cNvPr>
          <p:cNvSpPr/>
          <p:nvPr/>
        </p:nvSpPr>
        <p:spPr>
          <a:xfrm>
            <a:off x="2531012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6D67EEC3-E5FE-472F-8B4C-7C5E431C8B31}"/>
              </a:ext>
            </a:extLst>
          </p:cNvPr>
          <p:cNvSpPr/>
          <p:nvPr/>
        </p:nvSpPr>
        <p:spPr>
          <a:xfrm>
            <a:off x="2531011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FA0BE197-4610-4813-850F-DACEFD972B65}"/>
              </a:ext>
            </a:extLst>
          </p:cNvPr>
          <p:cNvSpPr/>
          <p:nvPr/>
        </p:nvSpPr>
        <p:spPr>
          <a:xfrm>
            <a:off x="2531010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AC60C080-26AA-48FA-A0AE-6E40D9B09659}"/>
              </a:ext>
            </a:extLst>
          </p:cNvPr>
          <p:cNvSpPr/>
          <p:nvPr/>
        </p:nvSpPr>
        <p:spPr>
          <a:xfrm>
            <a:off x="2531009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848DD7FE-8C93-4A9F-80CD-CA01FB8AE99F}"/>
              </a:ext>
            </a:extLst>
          </p:cNvPr>
          <p:cNvSpPr/>
          <p:nvPr/>
        </p:nvSpPr>
        <p:spPr>
          <a:xfrm>
            <a:off x="2531008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F48FCE49-E023-4605-A779-ED74EEAE752C}"/>
              </a:ext>
            </a:extLst>
          </p:cNvPr>
          <p:cNvSpPr/>
          <p:nvPr/>
        </p:nvSpPr>
        <p:spPr>
          <a:xfrm>
            <a:off x="2531007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BFDAA7F7-23B6-4772-9E79-621D9ACE8A47}"/>
              </a:ext>
            </a:extLst>
          </p:cNvPr>
          <p:cNvSpPr/>
          <p:nvPr/>
        </p:nvSpPr>
        <p:spPr>
          <a:xfrm>
            <a:off x="2790483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353B08D2-01A4-4398-AE84-BE8CBEECB166}"/>
              </a:ext>
            </a:extLst>
          </p:cNvPr>
          <p:cNvSpPr/>
          <p:nvPr/>
        </p:nvSpPr>
        <p:spPr>
          <a:xfrm>
            <a:off x="2790482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D7BA87F4-7976-4DAD-81AB-5834789E3293}"/>
              </a:ext>
            </a:extLst>
          </p:cNvPr>
          <p:cNvSpPr/>
          <p:nvPr/>
        </p:nvSpPr>
        <p:spPr>
          <a:xfrm>
            <a:off x="2790481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5504BEA2-4334-4EAA-9D09-0CC3B0BF450A}"/>
              </a:ext>
            </a:extLst>
          </p:cNvPr>
          <p:cNvSpPr/>
          <p:nvPr/>
        </p:nvSpPr>
        <p:spPr>
          <a:xfrm>
            <a:off x="2790480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B022BE4C-3F59-4AC3-A40A-D8D0893FB725}"/>
              </a:ext>
            </a:extLst>
          </p:cNvPr>
          <p:cNvSpPr/>
          <p:nvPr/>
        </p:nvSpPr>
        <p:spPr>
          <a:xfrm>
            <a:off x="2790479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21F6183-52FE-41F9-A36A-F6C426D5A383}"/>
              </a:ext>
            </a:extLst>
          </p:cNvPr>
          <p:cNvSpPr/>
          <p:nvPr/>
        </p:nvSpPr>
        <p:spPr>
          <a:xfrm>
            <a:off x="2790478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3137B1A2-375D-44BE-B63C-C41707E6E064}"/>
              </a:ext>
            </a:extLst>
          </p:cNvPr>
          <p:cNvSpPr/>
          <p:nvPr/>
        </p:nvSpPr>
        <p:spPr>
          <a:xfrm>
            <a:off x="3049954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4823A005-2469-499D-932C-1436EF1FC429}"/>
              </a:ext>
            </a:extLst>
          </p:cNvPr>
          <p:cNvSpPr/>
          <p:nvPr/>
        </p:nvSpPr>
        <p:spPr>
          <a:xfrm>
            <a:off x="3049953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AFFD761D-891D-48E8-9E6C-573D4CB8C480}"/>
              </a:ext>
            </a:extLst>
          </p:cNvPr>
          <p:cNvSpPr/>
          <p:nvPr/>
        </p:nvSpPr>
        <p:spPr>
          <a:xfrm>
            <a:off x="3049952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8E5FA379-A58F-4AA3-8CEE-30ACEBC0884D}"/>
              </a:ext>
            </a:extLst>
          </p:cNvPr>
          <p:cNvSpPr/>
          <p:nvPr/>
        </p:nvSpPr>
        <p:spPr>
          <a:xfrm>
            <a:off x="3049951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1CDAD70B-0ACF-42F5-B0D0-1809BC6E1670}"/>
              </a:ext>
            </a:extLst>
          </p:cNvPr>
          <p:cNvSpPr/>
          <p:nvPr/>
        </p:nvSpPr>
        <p:spPr>
          <a:xfrm>
            <a:off x="3049950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FEEE752C-B5C0-4625-A68A-39CC7267DD1B}"/>
              </a:ext>
            </a:extLst>
          </p:cNvPr>
          <p:cNvSpPr/>
          <p:nvPr/>
        </p:nvSpPr>
        <p:spPr>
          <a:xfrm>
            <a:off x="3049949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C1D87A25-3C44-4103-B71B-127EE968928E}"/>
              </a:ext>
            </a:extLst>
          </p:cNvPr>
          <p:cNvSpPr/>
          <p:nvPr/>
        </p:nvSpPr>
        <p:spPr>
          <a:xfrm>
            <a:off x="3309425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4ACCE721-D5CE-491C-B8FD-4B5BD5CA2D46}"/>
              </a:ext>
            </a:extLst>
          </p:cNvPr>
          <p:cNvSpPr/>
          <p:nvPr/>
        </p:nvSpPr>
        <p:spPr>
          <a:xfrm>
            <a:off x="3309424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3E8856D4-FA8D-4877-8A72-B1A1E22D8724}"/>
              </a:ext>
            </a:extLst>
          </p:cNvPr>
          <p:cNvSpPr/>
          <p:nvPr/>
        </p:nvSpPr>
        <p:spPr>
          <a:xfrm>
            <a:off x="3309423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EDF70043-DC02-4C64-B836-400C2C5ABC5D}"/>
              </a:ext>
            </a:extLst>
          </p:cNvPr>
          <p:cNvSpPr/>
          <p:nvPr/>
        </p:nvSpPr>
        <p:spPr>
          <a:xfrm>
            <a:off x="3309422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B6722C7F-6CD0-4346-A881-A05CE8A62A81}"/>
              </a:ext>
            </a:extLst>
          </p:cNvPr>
          <p:cNvSpPr/>
          <p:nvPr/>
        </p:nvSpPr>
        <p:spPr>
          <a:xfrm>
            <a:off x="3309421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63BFA7EC-6FB0-476C-9C0B-9B97BB6A2BCB}"/>
              </a:ext>
            </a:extLst>
          </p:cNvPr>
          <p:cNvSpPr/>
          <p:nvPr/>
        </p:nvSpPr>
        <p:spPr>
          <a:xfrm>
            <a:off x="3309420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>
            <a:extLst>
              <a:ext uri="{FF2B5EF4-FFF2-40B4-BE49-F238E27FC236}">
                <a16:creationId xmlns:a16="http://schemas.microsoft.com/office/drawing/2014/main" id="{B9E771E5-D314-4AA7-AE4C-4E9D4E18E1D8}"/>
              </a:ext>
            </a:extLst>
          </p:cNvPr>
          <p:cNvSpPr/>
          <p:nvPr/>
        </p:nvSpPr>
        <p:spPr>
          <a:xfrm>
            <a:off x="3568896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>
            <a:extLst>
              <a:ext uri="{FF2B5EF4-FFF2-40B4-BE49-F238E27FC236}">
                <a16:creationId xmlns:a16="http://schemas.microsoft.com/office/drawing/2014/main" id="{C8116BAF-FC47-493B-AEA6-E4318D8265F2}"/>
              </a:ext>
            </a:extLst>
          </p:cNvPr>
          <p:cNvSpPr/>
          <p:nvPr/>
        </p:nvSpPr>
        <p:spPr>
          <a:xfrm>
            <a:off x="3568895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2303BD65-BAF7-4564-B192-C12094AF6CE8}"/>
              </a:ext>
            </a:extLst>
          </p:cNvPr>
          <p:cNvSpPr/>
          <p:nvPr/>
        </p:nvSpPr>
        <p:spPr>
          <a:xfrm>
            <a:off x="3568894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3065A43D-DAD0-4E77-897D-7EBB08B8087C}"/>
              </a:ext>
            </a:extLst>
          </p:cNvPr>
          <p:cNvSpPr/>
          <p:nvPr/>
        </p:nvSpPr>
        <p:spPr>
          <a:xfrm>
            <a:off x="3568893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339FEAC5-EDC5-45CD-9CB6-71E69E9F0114}"/>
              </a:ext>
            </a:extLst>
          </p:cNvPr>
          <p:cNvSpPr/>
          <p:nvPr/>
        </p:nvSpPr>
        <p:spPr>
          <a:xfrm>
            <a:off x="3568892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B8CA36FC-23B2-42D5-8F71-2AD9AE1446AF}"/>
              </a:ext>
            </a:extLst>
          </p:cNvPr>
          <p:cNvSpPr/>
          <p:nvPr/>
        </p:nvSpPr>
        <p:spPr>
          <a:xfrm>
            <a:off x="3568891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69BA10E7-8942-42F9-82D2-16FDA49E2863}"/>
              </a:ext>
            </a:extLst>
          </p:cNvPr>
          <p:cNvSpPr/>
          <p:nvPr/>
        </p:nvSpPr>
        <p:spPr>
          <a:xfrm>
            <a:off x="3828367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id="{490E45A9-C0D4-4B58-9C52-0A96F119E561}"/>
              </a:ext>
            </a:extLst>
          </p:cNvPr>
          <p:cNvSpPr/>
          <p:nvPr/>
        </p:nvSpPr>
        <p:spPr>
          <a:xfrm>
            <a:off x="3828366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id="{162DE844-CCB6-4D1E-BC4E-4CB4355C6B88}"/>
              </a:ext>
            </a:extLst>
          </p:cNvPr>
          <p:cNvSpPr/>
          <p:nvPr/>
        </p:nvSpPr>
        <p:spPr>
          <a:xfrm>
            <a:off x="3828365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id="{3BDF53D7-9FCD-4287-9A82-66B5B4F33844}"/>
              </a:ext>
            </a:extLst>
          </p:cNvPr>
          <p:cNvSpPr/>
          <p:nvPr/>
        </p:nvSpPr>
        <p:spPr>
          <a:xfrm>
            <a:off x="3828364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id="{F11A097E-AA88-4316-A787-06A4E3F9BE35}"/>
              </a:ext>
            </a:extLst>
          </p:cNvPr>
          <p:cNvSpPr/>
          <p:nvPr/>
        </p:nvSpPr>
        <p:spPr>
          <a:xfrm>
            <a:off x="3828363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id="{D1B8030C-7BDA-4C45-8E7C-B421FB31747A}"/>
              </a:ext>
            </a:extLst>
          </p:cNvPr>
          <p:cNvSpPr/>
          <p:nvPr/>
        </p:nvSpPr>
        <p:spPr>
          <a:xfrm>
            <a:off x="3828362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1C975498-C5AA-4816-B2AA-227060A6AABA}"/>
              </a:ext>
            </a:extLst>
          </p:cNvPr>
          <p:cNvSpPr/>
          <p:nvPr/>
        </p:nvSpPr>
        <p:spPr>
          <a:xfrm>
            <a:off x="4087838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8FA0DF60-CAF3-42A5-A37F-4868AC84ECBA}"/>
              </a:ext>
            </a:extLst>
          </p:cNvPr>
          <p:cNvSpPr/>
          <p:nvPr/>
        </p:nvSpPr>
        <p:spPr>
          <a:xfrm>
            <a:off x="4087837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37EA2F8C-F32E-43C9-9511-0D5C0D59599F}"/>
              </a:ext>
            </a:extLst>
          </p:cNvPr>
          <p:cNvSpPr/>
          <p:nvPr/>
        </p:nvSpPr>
        <p:spPr>
          <a:xfrm>
            <a:off x="4087836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3A435017-5172-43A9-8499-F9CC3C736289}"/>
              </a:ext>
            </a:extLst>
          </p:cNvPr>
          <p:cNvSpPr/>
          <p:nvPr/>
        </p:nvSpPr>
        <p:spPr>
          <a:xfrm>
            <a:off x="4087835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6D1493C2-857C-4EE2-B8BE-BF51EB7F1987}"/>
              </a:ext>
            </a:extLst>
          </p:cNvPr>
          <p:cNvSpPr/>
          <p:nvPr/>
        </p:nvSpPr>
        <p:spPr>
          <a:xfrm>
            <a:off x="4087834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4B7D55E-C5EB-4F93-A78F-88725E00FDA8}"/>
              </a:ext>
            </a:extLst>
          </p:cNvPr>
          <p:cNvSpPr/>
          <p:nvPr/>
        </p:nvSpPr>
        <p:spPr>
          <a:xfrm>
            <a:off x="4087833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BCD8EADC-0ADB-484B-ACE8-132402A1307C}"/>
              </a:ext>
            </a:extLst>
          </p:cNvPr>
          <p:cNvSpPr/>
          <p:nvPr/>
        </p:nvSpPr>
        <p:spPr>
          <a:xfrm>
            <a:off x="4347309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B2EE578F-4D20-4B77-AD99-E0AFA010744A}"/>
              </a:ext>
            </a:extLst>
          </p:cNvPr>
          <p:cNvSpPr/>
          <p:nvPr/>
        </p:nvSpPr>
        <p:spPr>
          <a:xfrm>
            <a:off x="4347308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D49F7F00-B6F4-4179-A543-211F97E45248}"/>
              </a:ext>
            </a:extLst>
          </p:cNvPr>
          <p:cNvSpPr/>
          <p:nvPr/>
        </p:nvSpPr>
        <p:spPr>
          <a:xfrm>
            <a:off x="4347307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49E08B91-A765-45B7-8AEF-B7593B21E0CD}"/>
              </a:ext>
            </a:extLst>
          </p:cNvPr>
          <p:cNvSpPr/>
          <p:nvPr/>
        </p:nvSpPr>
        <p:spPr>
          <a:xfrm>
            <a:off x="4347306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6622BBAA-BEE5-4BCC-8FCE-AFACFBC3DC11}"/>
              </a:ext>
            </a:extLst>
          </p:cNvPr>
          <p:cNvSpPr/>
          <p:nvPr/>
        </p:nvSpPr>
        <p:spPr>
          <a:xfrm>
            <a:off x="4347305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8588FC83-6F9A-4EBD-80D6-EA91DA6A872C}"/>
              </a:ext>
            </a:extLst>
          </p:cNvPr>
          <p:cNvSpPr/>
          <p:nvPr/>
        </p:nvSpPr>
        <p:spPr>
          <a:xfrm>
            <a:off x="4347304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7" name="Straight Arrow Connector 226">
            <a:extLst>
              <a:ext uri="{FF2B5EF4-FFF2-40B4-BE49-F238E27FC236}">
                <a16:creationId xmlns:a16="http://schemas.microsoft.com/office/drawing/2014/main" id="{29CB5CB4-11AC-40B2-A606-24D9929001CD}"/>
              </a:ext>
            </a:extLst>
          </p:cNvPr>
          <p:cNvCxnSpPr>
            <a:cxnSpLocks/>
          </p:cNvCxnSpPr>
          <p:nvPr/>
        </p:nvCxnSpPr>
        <p:spPr>
          <a:xfrm>
            <a:off x="1213068" y="4825981"/>
            <a:ext cx="2569971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Arrow Connector 227">
            <a:extLst>
              <a:ext uri="{FF2B5EF4-FFF2-40B4-BE49-F238E27FC236}">
                <a16:creationId xmlns:a16="http://schemas.microsoft.com/office/drawing/2014/main" id="{96A3613C-09A1-479B-86BE-06C68ED0AA53}"/>
              </a:ext>
            </a:extLst>
          </p:cNvPr>
          <p:cNvCxnSpPr>
            <a:cxnSpLocks/>
          </p:cNvCxnSpPr>
          <p:nvPr/>
        </p:nvCxnSpPr>
        <p:spPr>
          <a:xfrm>
            <a:off x="3828367" y="4824148"/>
            <a:ext cx="808947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/>
              <p:nvPr/>
            </p:nvSpPr>
            <p:spPr>
              <a:xfrm>
                <a:off x="2585322" y="4874782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</a:t>
                </a:r>
              </a:p>
            </p:txBody>
          </p:sp>
        </mc:Choice>
        <mc:Fallback xmlns="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5322" y="4874782"/>
                <a:ext cx="894698" cy="523220"/>
              </a:xfrm>
              <a:prstGeom prst="rect">
                <a:avLst/>
              </a:prstGeom>
              <a:blipFill>
                <a:blip r:embed="rId12"/>
                <a:stretch>
                  <a:fillRect t="-11765" r="-1224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/>
              <p:nvPr/>
            </p:nvSpPr>
            <p:spPr>
              <a:xfrm>
                <a:off x="4699585" y="4886734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9585" y="4886734"/>
                <a:ext cx="894698" cy="523220"/>
              </a:xfrm>
              <a:prstGeom prst="rect">
                <a:avLst/>
              </a:prstGeom>
              <a:blipFill>
                <a:blip r:embed="rId13"/>
                <a:stretch>
                  <a:fillRect t="-11765" r="-115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FCA06B84-B98B-4AB3-8053-8826DF77658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016572" y="1736104"/>
            <a:ext cx="707621" cy="654860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750AC5CF-8001-4FE7-8DDD-B689606F3C4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41069" y="917435"/>
            <a:ext cx="707621" cy="6548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970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/>
      <p:bldP spid="158" grpId="0"/>
      <p:bldP spid="159" grpId="0"/>
      <p:bldP spid="106" grpId="0" animBg="1"/>
      <p:bldP spid="107" grpId="0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9" grpId="0"/>
      <p:bldP spid="2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58" y="1142526"/>
            <a:ext cx="1427798" cy="1722321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095310" y="1434692"/>
            <a:ext cx="3725525" cy="846829"/>
          </a:xfrm>
          <a:prstGeom prst="wedgeRoundRectCallout">
            <a:avLst>
              <a:gd name="adj1" fmla="val -61596"/>
              <a:gd name="adj2" fmla="val 28442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blipFill>
                <a:blip r:embed="rId4"/>
                <a:stretch>
                  <a:fillRect l="-278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482273" y="5386050"/>
                <a:ext cx="12520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2273" y="5386050"/>
                <a:ext cx="1252022" cy="523220"/>
              </a:xfrm>
              <a:prstGeom prst="rect">
                <a:avLst/>
              </a:prstGeom>
              <a:blipFill>
                <a:blip r:embed="rId5"/>
                <a:stretch>
                  <a:fillRect l="-9709" t="-11765" r="-97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3739523" y="5398002"/>
                <a:ext cx="10165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9523" y="5398002"/>
                <a:ext cx="1016551" cy="523220"/>
              </a:xfrm>
              <a:prstGeom prst="rect">
                <a:avLst/>
              </a:prstGeom>
              <a:blipFill>
                <a:blip r:embed="rId6"/>
                <a:stretch>
                  <a:fillRect l="-11976" t="-10465" r="-658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411242" y="4206611"/>
                <a:ext cx="2186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84</a:t>
                </a:r>
              </a:p>
            </p:txBody>
          </p:sp>
        </mc:Choice>
        <mc:Fallback xmlns="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1242" y="4206611"/>
                <a:ext cx="2186152" cy="523220"/>
              </a:xfrm>
              <a:prstGeom prst="rect">
                <a:avLst/>
              </a:prstGeom>
              <a:blipFill>
                <a:blip r:embed="rId7"/>
                <a:stretch>
                  <a:fillRect l="-586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>
            <a:cxnSpLocks/>
          </p:cNvCxnSpPr>
          <p:nvPr/>
        </p:nvCxnSpPr>
        <p:spPr>
          <a:xfrm>
            <a:off x="1159272" y="3506743"/>
            <a:ext cx="384416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135454" y="3035541"/>
                <a:ext cx="12524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5454" y="3035541"/>
                <a:ext cx="1252472" cy="523220"/>
              </a:xfrm>
              <a:prstGeom prst="rect">
                <a:avLst/>
              </a:prstGeom>
              <a:blipFill>
                <a:blip r:embed="rId9"/>
                <a:stretch>
                  <a:fillRect l="-9709" t="-11628" r="-97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TextBox 94"/>
          <p:cNvSpPr txBox="1"/>
          <p:nvPr/>
        </p:nvSpPr>
        <p:spPr>
          <a:xfrm>
            <a:off x="2208378" y="55696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84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2C00076-B657-4CF2-8147-E75D320E9DFD}"/>
              </a:ext>
            </a:extLst>
          </p:cNvPr>
          <p:cNvSpPr/>
          <p:nvPr/>
        </p:nvSpPr>
        <p:spPr>
          <a:xfrm>
            <a:off x="1159272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530FE741-821C-401F-97FB-BD4BFEC6895A}"/>
              </a:ext>
            </a:extLst>
          </p:cNvPr>
          <p:cNvSpPr/>
          <p:nvPr/>
        </p:nvSpPr>
        <p:spPr>
          <a:xfrm>
            <a:off x="1159271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45772CE-5A6E-47C8-8D46-C9860E4FC73C}"/>
              </a:ext>
            </a:extLst>
          </p:cNvPr>
          <p:cNvSpPr/>
          <p:nvPr/>
        </p:nvSpPr>
        <p:spPr>
          <a:xfrm>
            <a:off x="1159270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0D10C98-1A17-4443-8022-F30EC8A658A4}"/>
              </a:ext>
            </a:extLst>
          </p:cNvPr>
          <p:cNvSpPr/>
          <p:nvPr/>
        </p:nvSpPr>
        <p:spPr>
          <a:xfrm>
            <a:off x="1159269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4EA8FAA-A600-49F1-806F-574481031C46}"/>
              </a:ext>
            </a:extLst>
          </p:cNvPr>
          <p:cNvSpPr/>
          <p:nvPr/>
        </p:nvSpPr>
        <p:spPr>
          <a:xfrm>
            <a:off x="1159268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4315A80B-344E-4BCF-BE1F-A322797749E0}"/>
              </a:ext>
            </a:extLst>
          </p:cNvPr>
          <p:cNvSpPr/>
          <p:nvPr/>
        </p:nvSpPr>
        <p:spPr>
          <a:xfrm>
            <a:off x="1159267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16994666-CC0C-4A69-816C-D4116D1DAFF6}"/>
              </a:ext>
            </a:extLst>
          </p:cNvPr>
          <p:cNvSpPr/>
          <p:nvPr/>
        </p:nvSpPr>
        <p:spPr>
          <a:xfrm>
            <a:off x="1418743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5C559183-2BB6-44EE-85F8-5213A73A85A7}"/>
              </a:ext>
            </a:extLst>
          </p:cNvPr>
          <p:cNvSpPr/>
          <p:nvPr/>
        </p:nvSpPr>
        <p:spPr>
          <a:xfrm>
            <a:off x="1418742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787E78D3-08C1-4984-9096-EA92F39250AE}"/>
              </a:ext>
            </a:extLst>
          </p:cNvPr>
          <p:cNvSpPr/>
          <p:nvPr/>
        </p:nvSpPr>
        <p:spPr>
          <a:xfrm>
            <a:off x="1418741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DEE26DDA-2ECC-4E76-A9D3-A5EBDF31440A}"/>
              </a:ext>
            </a:extLst>
          </p:cNvPr>
          <p:cNvSpPr/>
          <p:nvPr/>
        </p:nvSpPr>
        <p:spPr>
          <a:xfrm>
            <a:off x="1418740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85D082DF-D554-4952-BC65-BD8A0A2FF095}"/>
              </a:ext>
            </a:extLst>
          </p:cNvPr>
          <p:cNvSpPr/>
          <p:nvPr/>
        </p:nvSpPr>
        <p:spPr>
          <a:xfrm>
            <a:off x="1418739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4497CCFE-1F8F-4278-9F7A-BCA8B25EBE17}"/>
              </a:ext>
            </a:extLst>
          </p:cNvPr>
          <p:cNvSpPr/>
          <p:nvPr/>
        </p:nvSpPr>
        <p:spPr>
          <a:xfrm>
            <a:off x="1418738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35DCCC7F-04D2-41ED-A678-FD44FEF3390E}"/>
              </a:ext>
            </a:extLst>
          </p:cNvPr>
          <p:cNvSpPr/>
          <p:nvPr/>
        </p:nvSpPr>
        <p:spPr>
          <a:xfrm>
            <a:off x="1678214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61AFCA19-90B3-48E9-AEDC-F9E4A4EB516A}"/>
              </a:ext>
            </a:extLst>
          </p:cNvPr>
          <p:cNvSpPr/>
          <p:nvPr/>
        </p:nvSpPr>
        <p:spPr>
          <a:xfrm>
            <a:off x="1678213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D0769633-87DC-4DFE-A572-0DF09439FECD}"/>
              </a:ext>
            </a:extLst>
          </p:cNvPr>
          <p:cNvSpPr/>
          <p:nvPr/>
        </p:nvSpPr>
        <p:spPr>
          <a:xfrm>
            <a:off x="1678212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83EF0E93-E106-4F65-8A2E-746E24269CA6}"/>
              </a:ext>
            </a:extLst>
          </p:cNvPr>
          <p:cNvSpPr/>
          <p:nvPr/>
        </p:nvSpPr>
        <p:spPr>
          <a:xfrm>
            <a:off x="1678211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B04C5904-A169-463B-A9C9-697BCAD174E8}"/>
              </a:ext>
            </a:extLst>
          </p:cNvPr>
          <p:cNvSpPr/>
          <p:nvPr/>
        </p:nvSpPr>
        <p:spPr>
          <a:xfrm>
            <a:off x="1678210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1DFBA0E8-26DC-4815-8909-E5CF2D02CF54}"/>
              </a:ext>
            </a:extLst>
          </p:cNvPr>
          <p:cNvSpPr/>
          <p:nvPr/>
        </p:nvSpPr>
        <p:spPr>
          <a:xfrm>
            <a:off x="1678209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7731356A-7F84-484E-9EB4-DE63D56CBD91}"/>
              </a:ext>
            </a:extLst>
          </p:cNvPr>
          <p:cNvSpPr/>
          <p:nvPr/>
        </p:nvSpPr>
        <p:spPr>
          <a:xfrm>
            <a:off x="1937685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241F183B-A6A9-40CF-885B-037B4F89328E}"/>
              </a:ext>
            </a:extLst>
          </p:cNvPr>
          <p:cNvSpPr/>
          <p:nvPr/>
        </p:nvSpPr>
        <p:spPr>
          <a:xfrm>
            <a:off x="1937684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008AF950-7F4C-4682-B627-BD1E10805325}"/>
              </a:ext>
            </a:extLst>
          </p:cNvPr>
          <p:cNvSpPr/>
          <p:nvPr/>
        </p:nvSpPr>
        <p:spPr>
          <a:xfrm>
            <a:off x="1937683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E0F5D7C6-CA7B-4737-A2BD-29B440B946ED}"/>
              </a:ext>
            </a:extLst>
          </p:cNvPr>
          <p:cNvSpPr/>
          <p:nvPr/>
        </p:nvSpPr>
        <p:spPr>
          <a:xfrm>
            <a:off x="1937682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626BB268-5EAD-4286-9796-0032ED2539E9}"/>
              </a:ext>
            </a:extLst>
          </p:cNvPr>
          <p:cNvSpPr/>
          <p:nvPr/>
        </p:nvSpPr>
        <p:spPr>
          <a:xfrm>
            <a:off x="1937681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DECF1C1F-4000-4151-8F8A-627680655704}"/>
              </a:ext>
            </a:extLst>
          </p:cNvPr>
          <p:cNvSpPr/>
          <p:nvPr/>
        </p:nvSpPr>
        <p:spPr>
          <a:xfrm>
            <a:off x="1937680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31020CCF-ADF7-4BFB-BF69-204CEBF8CEA9}"/>
              </a:ext>
            </a:extLst>
          </p:cNvPr>
          <p:cNvSpPr/>
          <p:nvPr/>
        </p:nvSpPr>
        <p:spPr>
          <a:xfrm>
            <a:off x="2197156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F6D5AC31-616E-4961-AEAE-2F3EBED71EAD}"/>
              </a:ext>
            </a:extLst>
          </p:cNvPr>
          <p:cNvSpPr/>
          <p:nvPr/>
        </p:nvSpPr>
        <p:spPr>
          <a:xfrm>
            <a:off x="2197155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08C9CE45-D6B7-43D8-B527-E2F831A696E3}"/>
              </a:ext>
            </a:extLst>
          </p:cNvPr>
          <p:cNvSpPr/>
          <p:nvPr/>
        </p:nvSpPr>
        <p:spPr>
          <a:xfrm>
            <a:off x="2197154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D9C73DE-C1BA-4147-A9DF-3C48CFB12631}"/>
              </a:ext>
            </a:extLst>
          </p:cNvPr>
          <p:cNvSpPr/>
          <p:nvPr/>
        </p:nvSpPr>
        <p:spPr>
          <a:xfrm>
            <a:off x="2197153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2D2CBE94-FFBC-480F-AFB9-3A27B96CF646}"/>
              </a:ext>
            </a:extLst>
          </p:cNvPr>
          <p:cNvSpPr/>
          <p:nvPr/>
        </p:nvSpPr>
        <p:spPr>
          <a:xfrm>
            <a:off x="2197152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0403AA2-92E5-4023-BC2B-F8319B403B62}"/>
              </a:ext>
            </a:extLst>
          </p:cNvPr>
          <p:cNvSpPr/>
          <p:nvPr/>
        </p:nvSpPr>
        <p:spPr>
          <a:xfrm>
            <a:off x="2197151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140156A4-BB4B-4CB5-A032-972F5816ABB3}"/>
              </a:ext>
            </a:extLst>
          </p:cNvPr>
          <p:cNvSpPr/>
          <p:nvPr/>
        </p:nvSpPr>
        <p:spPr>
          <a:xfrm>
            <a:off x="2456627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6D67EEC3-E5FE-472F-8B4C-7C5E431C8B31}"/>
              </a:ext>
            </a:extLst>
          </p:cNvPr>
          <p:cNvSpPr/>
          <p:nvPr/>
        </p:nvSpPr>
        <p:spPr>
          <a:xfrm>
            <a:off x="2456626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FA0BE197-4610-4813-850F-DACEFD972B65}"/>
              </a:ext>
            </a:extLst>
          </p:cNvPr>
          <p:cNvSpPr/>
          <p:nvPr/>
        </p:nvSpPr>
        <p:spPr>
          <a:xfrm>
            <a:off x="2456625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AC60C080-26AA-48FA-A0AE-6E40D9B09659}"/>
              </a:ext>
            </a:extLst>
          </p:cNvPr>
          <p:cNvSpPr/>
          <p:nvPr/>
        </p:nvSpPr>
        <p:spPr>
          <a:xfrm>
            <a:off x="2456624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848DD7FE-8C93-4A9F-80CD-CA01FB8AE99F}"/>
              </a:ext>
            </a:extLst>
          </p:cNvPr>
          <p:cNvSpPr/>
          <p:nvPr/>
        </p:nvSpPr>
        <p:spPr>
          <a:xfrm>
            <a:off x="2456623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F48FCE49-E023-4605-A779-ED74EEAE752C}"/>
              </a:ext>
            </a:extLst>
          </p:cNvPr>
          <p:cNvSpPr/>
          <p:nvPr/>
        </p:nvSpPr>
        <p:spPr>
          <a:xfrm>
            <a:off x="2456622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BFDAA7F7-23B6-4772-9E79-621D9ACE8A47}"/>
              </a:ext>
            </a:extLst>
          </p:cNvPr>
          <p:cNvSpPr/>
          <p:nvPr/>
        </p:nvSpPr>
        <p:spPr>
          <a:xfrm>
            <a:off x="2716098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353B08D2-01A4-4398-AE84-BE8CBEECB166}"/>
              </a:ext>
            </a:extLst>
          </p:cNvPr>
          <p:cNvSpPr/>
          <p:nvPr/>
        </p:nvSpPr>
        <p:spPr>
          <a:xfrm>
            <a:off x="2716097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D7BA87F4-7976-4DAD-81AB-5834789E3293}"/>
              </a:ext>
            </a:extLst>
          </p:cNvPr>
          <p:cNvSpPr/>
          <p:nvPr/>
        </p:nvSpPr>
        <p:spPr>
          <a:xfrm>
            <a:off x="2716096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5504BEA2-4334-4EAA-9D09-0CC3B0BF450A}"/>
              </a:ext>
            </a:extLst>
          </p:cNvPr>
          <p:cNvSpPr/>
          <p:nvPr/>
        </p:nvSpPr>
        <p:spPr>
          <a:xfrm>
            <a:off x="2716095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B022BE4C-3F59-4AC3-A40A-D8D0893FB725}"/>
              </a:ext>
            </a:extLst>
          </p:cNvPr>
          <p:cNvSpPr/>
          <p:nvPr/>
        </p:nvSpPr>
        <p:spPr>
          <a:xfrm>
            <a:off x="2716094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21F6183-52FE-41F9-A36A-F6C426D5A383}"/>
              </a:ext>
            </a:extLst>
          </p:cNvPr>
          <p:cNvSpPr/>
          <p:nvPr/>
        </p:nvSpPr>
        <p:spPr>
          <a:xfrm>
            <a:off x="2716093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3137B1A2-375D-44BE-B63C-C41707E6E064}"/>
              </a:ext>
            </a:extLst>
          </p:cNvPr>
          <p:cNvSpPr/>
          <p:nvPr/>
        </p:nvSpPr>
        <p:spPr>
          <a:xfrm>
            <a:off x="2975569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4823A005-2469-499D-932C-1436EF1FC429}"/>
              </a:ext>
            </a:extLst>
          </p:cNvPr>
          <p:cNvSpPr/>
          <p:nvPr/>
        </p:nvSpPr>
        <p:spPr>
          <a:xfrm>
            <a:off x="2975568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AFFD761D-891D-48E8-9E6C-573D4CB8C480}"/>
              </a:ext>
            </a:extLst>
          </p:cNvPr>
          <p:cNvSpPr/>
          <p:nvPr/>
        </p:nvSpPr>
        <p:spPr>
          <a:xfrm>
            <a:off x="2975567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8E5FA379-A58F-4AA3-8CEE-30ACEBC0884D}"/>
              </a:ext>
            </a:extLst>
          </p:cNvPr>
          <p:cNvSpPr/>
          <p:nvPr/>
        </p:nvSpPr>
        <p:spPr>
          <a:xfrm>
            <a:off x="2975566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1CDAD70B-0ACF-42F5-B0D0-1809BC6E1670}"/>
              </a:ext>
            </a:extLst>
          </p:cNvPr>
          <p:cNvSpPr/>
          <p:nvPr/>
        </p:nvSpPr>
        <p:spPr>
          <a:xfrm>
            <a:off x="2975565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FEEE752C-B5C0-4625-A68A-39CC7267DD1B}"/>
              </a:ext>
            </a:extLst>
          </p:cNvPr>
          <p:cNvSpPr/>
          <p:nvPr/>
        </p:nvSpPr>
        <p:spPr>
          <a:xfrm>
            <a:off x="2975564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C1D87A25-3C44-4103-B71B-127EE968928E}"/>
              </a:ext>
            </a:extLst>
          </p:cNvPr>
          <p:cNvSpPr/>
          <p:nvPr/>
        </p:nvSpPr>
        <p:spPr>
          <a:xfrm>
            <a:off x="3235040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4ACCE721-D5CE-491C-B8FD-4B5BD5CA2D46}"/>
              </a:ext>
            </a:extLst>
          </p:cNvPr>
          <p:cNvSpPr/>
          <p:nvPr/>
        </p:nvSpPr>
        <p:spPr>
          <a:xfrm>
            <a:off x="3235039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3E8856D4-FA8D-4877-8A72-B1A1E22D8724}"/>
              </a:ext>
            </a:extLst>
          </p:cNvPr>
          <p:cNvSpPr/>
          <p:nvPr/>
        </p:nvSpPr>
        <p:spPr>
          <a:xfrm>
            <a:off x="3235038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EDF70043-DC02-4C64-B836-400C2C5ABC5D}"/>
              </a:ext>
            </a:extLst>
          </p:cNvPr>
          <p:cNvSpPr/>
          <p:nvPr/>
        </p:nvSpPr>
        <p:spPr>
          <a:xfrm>
            <a:off x="3235037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B6722C7F-6CD0-4346-A881-A05CE8A62A81}"/>
              </a:ext>
            </a:extLst>
          </p:cNvPr>
          <p:cNvSpPr/>
          <p:nvPr/>
        </p:nvSpPr>
        <p:spPr>
          <a:xfrm>
            <a:off x="3235036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63BFA7EC-6FB0-476C-9C0B-9B97BB6A2BCB}"/>
              </a:ext>
            </a:extLst>
          </p:cNvPr>
          <p:cNvSpPr/>
          <p:nvPr/>
        </p:nvSpPr>
        <p:spPr>
          <a:xfrm>
            <a:off x="3235035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>
            <a:extLst>
              <a:ext uri="{FF2B5EF4-FFF2-40B4-BE49-F238E27FC236}">
                <a16:creationId xmlns:a16="http://schemas.microsoft.com/office/drawing/2014/main" id="{B9E771E5-D314-4AA7-AE4C-4E9D4E18E1D8}"/>
              </a:ext>
            </a:extLst>
          </p:cNvPr>
          <p:cNvSpPr/>
          <p:nvPr/>
        </p:nvSpPr>
        <p:spPr>
          <a:xfrm>
            <a:off x="3494511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>
            <a:extLst>
              <a:ext uri="{FF2B5EF4-FFF2-40B4-BE49-F238E27FC236}">
                <a16:creationId xmlns:a16="http://schemas.microsoft.com/office/drawing/2014/main" id="{C8116BAF-FC47-493B-AEA6-E4318D8265F2}"/>
              </a:ext>
            </a:extLst>
          </p:cNvPr>
          <p:cNvSpPr/>
          <p:nvPr/>
        </p:nvSpPr>
        <p:spPr>
          <a:xfrm>
            <a:off x="3494510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2303BD65-BAF7-4564-B192-C12094AF6CE8}"/>
              </a:ext>
            </a:extLst>
          </p:cNvPr>
          <p:cNvSpPr/>
          <p:nvPr/>
        </p:nvSpPr>
        <p:spPr>
          <a:xfrm>
            <a:off x="3494509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3065A43D-DAD0-4E77-897D-7EBB08B8087C}"/>
              </a:ext>
            </a:extLst>
          </p:cNvPr>
          <p:cNvSpPr/>
          <p:nvPr/>
        </p:nvSpPr>
        <p:spPr>
          <a:xfrm>
            <a:off x="3494508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339FEAC5-EDC5-45CD-9CB6-71E69E9F0114}"/>
              </a:ext>
            </a:extLst>
          </p:cNvPr>
          <p:cNvSpPr/>
          <p:nvPr/>
        </p:nvSpPr>
        <p:spPr>
          <a:xfrm>
            <a:off x="3494507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B8CA36FC-23B2-42D5-8F71-2AD9AE1446AF}"/>
              </a:ext>
            </a:extLst>
          </p:cNvPr>
          <p:cNvSpPr/>
          <p:nvPr/>
        </p:nvSpPr>
        <p:spPr>
          <a:xfrm>
            <a:off x="3494506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69BA10E7-8942-42F9-82D2-16FDA49E2863}"/>
              </a:ext>
            </a:extLst>
          </p:cNvPr>
          <p:cNvSpPr/>
          <p:nvPr/>
        </p:nvSpPr>
        <p:spPr>
          <a:xfrm>
            <a:off x="3753982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id="{490E45A9-C0D4-4B58-9C52-0A96F119E561}"/>
              </a:ext>
            </a:extLst>
          </p:cNvPr>
          <p:cNvSpPr/>
          <p:nvPr/>
        </p:nvSpPr>
        <p:spPr>
          <a:xfrm>
            <a:off x="3753981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id="{162DE844-CCB6-4D1E-BC4E-4CB4355C6B88}"/>
              </a:ext>
            </a:extLst>
          </p:cNvPr>
          <p:cNvSpPr/>
          <p:nvPr/>
        </p:nvSpPr>
        <p:spPr>
          <a:xfrm>
            <a:off x="3753980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id="{3BDF53D7-9FCD-4287-9A82-66B5B4F33844}"/>
              </a:ext>
            </a:extLst>
          </p:cNvPr>
          <p:cNvSpPr/>
          <p:nvPr/>
        </p:nvSpPr>
        <p:spPr>
          <a:xfrm>
            <a:off x="3753979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id="{F11A097E-AA88-4316-A787-06A4E3F9BE35}"/>
              </a:ext>
            </a:extLst>
          </p:cNvPr>
          <p:cNvSpPr/>
          <p:nvPr/>
        </p:nvSpPr>
        <p:spPr>
          <a:xfrm>
            <a:off x="3753978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id="{D1B8030C-7BDA-4C45-8E7C-B421FB31747A}"/>
              </a:ext>
            </a:extLst>
          </p:cNvPr>
          <p:cNvSpPr/>
          <p:nvPr/>
        </p:nvSpPr>
        <p:spPr>
          <a:xfrm>
            <a:off x="3753977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1C975498-C5AA-4816-B2AA-227060A6AABA}"/>
              </a:ext>
            </a:extLst>
          </p:cNvPr>
          <p:cNvSpPr/>
          <p:nvPr/>
        </p:nvSpPr>
        <p:spPr>
          <a:xfrm>
            <a:off x="4013453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8FA0DF60-CAF3-42A5-A37F-4868AC84ECBA}"/>
              </a:ext>
            </a:extLst>
          </p:cNvPr>
          <p:cNvSpPr/>
          <p:nvPr/>
        </p:nvSpPr>
        <p:spPr>
          <a:xfrm>
            <a:off x="4013452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37EA2F8C-F32E-43C9-9511-0D5C0D59599F}"/>
              </a:ext>
            </a:extLst>
          </p:cNvPr>
          <p:cNvSpPr/>
          <p:nvPr/>
        </p:nvSpPr>
        <p:spPr>
          <a:xfrm>
            <a:off x="4013451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3A435017-5172-43A9-8499-F9CC3C736289}"/>
              </a:ext>
            </a:extLst>
          </p:cNvPr>
          <p:cNvSpPr/>
          <p:nvPr/>
        </p:nvSpPr>
        <p:spPr>
          <a:xfrm>
            <a:off x="4013450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6D1493C2-857C-4EE2-B8BE-BF51EB7F1987}"/>
              </a:ext>
            </a:extLst>
          </p:cNvPr>
          <p:cNvSpPr/>
          <p:nvPr/>
        </p:nvSpPr>
        <p:spPr>
          <a:xfrm>
            <a:off x="4013449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4B7D55E-C5EB-4F93-A78F-88725E00FDA8}"/>
              </a:ext>
            </a:extLst>
          </p:cNvPr>
          <p:cNvSpPr/>
          <p:nvPr/>
        </p:nvSpPr>
        <p:spPr>
          <a:xfrm>
            <a:off x="4013448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BCD8EADC-0ADB-484B-ACE8-132402A1307C}"/>
              </a:ext>
            </a:extLst>
          </p:cNvPr>
          <p:cNvSpPr/>
          <p:nvPr/>
        </p:nvSpPr>
        <p:spPr>
          <a:xfrm>
            <a:off x="4272924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B2EE578F-4D20-4B77-AD99-E0AFA010744A}"/>
              </a:ext>
            </a:extLst>
          </p:cNvPr>
          <p:cNvSpPr/>
          <p:nvPr/>
        </p:nvSpPr>
        <p:spPr>
          <a:xfrm>
            <a:off x="4272923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D49F7F00-B6F4-4179-A543-211F97E45248}"/>
              </a:ext>
            </a:extLst>
          </p:cNvPr>
          <p:cNvSpPr/>
          <p:nvPr/>
        </p:nvSpPr>
        <p:spPr>
          <a:xfrm>
            <a:off x="4272922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49E08B91-A765-45B7-8AEF-B7593B21E0CD}"/>
              </a:ext>
            </a:extLst>
          </p:cNvPr>
          <p:cNvSpPr/>
          <p:nvPr/>
        </p:nvSpPr>
        <p:spPr>
          <a:xfrm>
            <a:off x="4272921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6622BBAA-BEE5-4BCC-8FCE-AFACFBC3DC11}"/>
              </a:ext>
            </a:extLst>
          </p:cNvPr>
          <p:cNvSpPr/>
          <p:nvPr/>
        </p:nvSpPr>
        <p:spPr>
          <a:xfrm>
            <a:off x="4272920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8588FC83-6F9A-4EBD-80D6-EA91DA6A872C}"/>
              </a:ext>
            </a:extLst>
          </p:cNvPr>
          <p:cNvSpPr/>
          <p:nvPr/>
        </p:nvSpPr>
        <p:spPr>
          <a:xfrm>
            <a:off x="4272919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7" name="Straight Arrow Connector 226">
            <a:extLst>
              <a:ext uri="{FF2B5EF4-FFF2-40B4-BE49-F238E27FC236}">
                <a16:creationId xmlns:a16="http://schemas.microsoft.com/office/drawing/2014/main" id="{29CB5CB4-11AC-40B2-A606-24D9929001CD}"/>
              </a:ext>
            </a:extLst>
          </p:cNvPr>
          <p:cNvCxnSpPr>
            <a:cxnSpLocks/>
          </p:cNvCxnSpPr>
          <p:nvPr/>
        </p:nvCxnSpPr>
        <p:spPr>
          <a:xfrm>
            <a:off x="1138683" y="5337249"/>
            <a:ext cx="2569971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Arrow Connector 227">
            <a:extLst>
              <a:ext uri="{FF2B5EF4-FFF2-40B4-BE49-F238E27FC236}">
                <a16:creationId xmlns:a16="http://schemas.microsoft.com/office/drawing/2014/main" id="{96A3613C-09A1-479B-86BE-06C68ED0AA53}"/>
              </a:ext>
            </a:extLst>
          </p:cNvPr>
          <p:cNvCxnSpPr>
            <a:cxnSpLocks/>
          </p:cNvCxnSpPr>
          <p:nvPr/>
        </p:nvCxnSpPr>
        <p:spPr>
          <a:xfrm>
            <a:off x="3753982" y="5335416"/>
            <a:ext cx="1249445" cy="183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/>
              <p:nvPr/>
            </p:nvSpPr>
            <p:spPr>
              <a:xfrm>
                <a:off x="2510937" y="5386050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</a:t>
                </a:r>
              </a:p>
            </p:txBody>
          </p:sp>
        </mc:Choice>
        <mc:Fallback xmlns="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0937" y="5386050"/>
                <a:ext cx="894698" cy="523220"/>
              </a:xfrm>
              <a:prstGeom prst="rect">
                <a:avLst/>
              </a:prstGeom>
              <a:blipFill>
                <a:blip r:embed="rId10"/>
                <a:stretch>
                  <a:fillRect t="-11765" r="-115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/>
              <p:nvPr/>
            </p:nvSpPr>
            <p:spPr>
              <a:xfrm>
                <a:off x="4625200" y="5398002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5200" y="5398002"/>
                <a:ext cx="894698" cy="523220"/>
              </a:xfrm>
              <a:prstGeom prst="rect">
                <a:avLst/>
              </a:prstGeom>
              <a:blipFill>
                <a:blip r:embed="rId11"/>
                <a:stretch>
                  <a:fillRect t="-10465" r="-12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0" name="Picture 99">
            <a:extLst>
              <a:ext uri="{FF2B5EF4-FFF2-40B4-BE49-F238E27FC236}">
                <a16:creationId xmlns:a16="http://schemas.microsoft.com/office/drawing/2014/main" id="{905F8F47-D59A-40ED-8167-99EE3495AFF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301" y="3090261"/>
            <a:ext cx="1427798" cy="170311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34D983A1-C370-431D-BE9E-0E2D381BE13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35622" y="763606"/>
            <a:ext cx="1344759" cy="1690725"/>
          </a:xfrm>
          <a:prstGeom prst="rect">
            <a:avLst/>
          </a:prstGeom>
        </p:spPr>
      </p:pic>
      <p:sp>
        <p:nvSpPr>
          <p:cNvPr id="103" name="Rounded Rectangular Callout 22">
            <a:extLst>
              <a:ext uri="{FF2B5EF4-FFF2-40B4-BE49-F238E27FC236}">
                <a16:creationId xmlns:a16="http://schemas.microsoft.com/office/drawing/2014/main" id="{69F1FFDF-F6AA-4235-9242-4946B7E34627}"/>
              </a:ext>
            </a:extLst>
          </p:cNvPr>
          <p:cNvSpPr/>
          <p:nvPr/>
        </p:nvSpPr>
        <p:spPr>
          <a:xfrm>
            <a:off x="3482352" y="427332"/>
            <a:ext cx="3725525" cy="846829"/>
          </a:xfrm>
          <a:prstGeom prst="wedgeRoundRectCallout">
            <a:avLst>
              <a:gd name="adj1" fmla="val 43593"/>
              <a:gd name="adj2" fmla="val 78575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67D8EADA-EC28-44C1-A584-2C05FB87C8F7}"/>
                  </a:ext>
                </a:extLst>
              </p:cNvPr>
              <p:cNvSpPr txBox="1"/>
              <p:nvPr/>
            </p:nvSpPr>
            <p:spPr>
              <a:xfrm>
                <a:off x="3708490" y="613121"/>
                <a:ext cx="34993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67D8EADA-EC28-44C1-A584-2C05FB87C8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8490" y="613121"/>
                <a:ext cx="3499387" cy="461665"/>
              </a:xfrm>
              <a:prstGeom prst="rect">
                <a:avLst/>
              </a:prstGeom>
              <a:blipFill>
                <a:blip r:embed="rId14"/>
                <a:stretch>
                  <a:fillRect l="-261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5" name="Rounded Rectangular Callout 22">
            <a:extLst>
              <a:ext uri="{FF2B5EF4-FFF2-40B4-BE49-F238E27FC236}">
                <a16:creationId xmlns:a16="http://schemas.microsoft.com/office/drawing/2014/main" id="{7E51F4A9-8B96-4051-BCD9-70FAEF710C68}"/>
              </a:ext>
            </a:extLst>
          </p:cNvPr>
          <p:cNvSpPr/>
          <p:nvPr/>
        </p:nvSpPr>
        <p:spPr>
          <a:xfrm>
            <a:off x="3984939" y="2432799"/>
            <a:ext cx="3725525" cy="846829"/>
          </a:xfrm>
          <a:prstGeom prst="wedgeRoundRectCallout">
            <a:avLst>
              <a:gd name="adj1" fmla="val 35485"/>
              <a:gd name="adj2" fmla="val 78575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18D92787-D2D0-44B5-AE34-CAFCD38A2EE3}"/>
                  </a:ext>
                </a:extLst>
              </p:cNvPr>
              <p:cNvSpPr txBox="1"/>
              <p:nvPr/>
            </p:nvSpPr>
            <p:spPr>
              <a:xfrm>
                <a:off x="4098007" y="2477882"/>
                <a:ext cx="349938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10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60 	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30</a:t>
                </a:r>
              </a:p>
              <a:p>
                <a:pPr algn="ctr"/>
                <a:r>
                  <a:rPr lang="en-GB" sz="2400" dirty="0"/>
                  <a:t>90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84</a:t>
                </a:r>
              </a:p>
            </p:txBody>
          </p:sp>
        </mc:Choice>
        <mc:Fallback xmlns=""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18D92787-D2D0-44B5-AE34-CAFCD38A2E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8007" y="2477882"/>
                <a:ext cx="3499387" cy="830997"/>
              </a:xfrm>
              <a:prstGeom prst="rect">
                <a:avLst/>
              </a:prstGeom>
              <a:blipFill>
                <a:blip r:embed="rId15"/>
                <a:stretch>
                  <a:fillRect l="-348" t="-5839" r="-523" b="-153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9" name="Picture 108">
            <a:extLst>
              <a:ext uri="{FF2B5EF4-FFF2-40B4-BE49-F238E27FC236}">
                <a16:creationId xmlns:a16="http://schemas.microsoft.com/office/drawing/2014/main" id="{F892F281-28EB-4696-A98F-59335451BD5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456686" y="5029120"/>
            <a:ext cx="747045" cy="747045"/>
          </a:xfrm>
          <a:prstGeom prst="rect">
            <a:avLst/>
          </a:prstGeom>
        </p:spPr>
      </p:pic>
      <p:sp>
        <p:nvSpPr>
          <p:cNvPr id="110" name="TextBox 109">
            <a:extLst>
              <a:ext uri="{FF2B5EF4-FFF2-40B4-BE49-F238E27FC236}">
                <a16:creationId xmlns:a16="http://schemas.microsoft.com/office/drawing/2014/main" id="{22C961F9-5073-46BE-9850-DCFC8FD3CD24}"/>
              </a:ext>
            </a:extLst>
          </p:cNvPr>
          <p:cNvSpPr txBox="1"/>
          <p:nvPr/>
        </p:nvSpPr>
        <p:spPr>
          <a:xfrm>
            <a:off x="5738367" y="514675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4CDCC755-3DB7-4BB6-AD93-869033C36D4E}"/>
              </a:ext>
            </a:extLst>
          </p:cNvPr>
          <p:cNvSpPr txBox="1"/>
          <p:nvPr/>
        </p:nvSpPr>
        <p:spPr>
          <a:xfrm>
            <a:off x="990952" y="3999981"/>
            <a:ext cx="55811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Can you use counters to prove these different methods are correct?</a:t>
            </a: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4315595-665F-4F2B-8D53-552EF568C86E}"/>
              </a:ext>
            </a:extLst>
          </p:cNvPr>
          <p:cNvSpPr/>
          <p:nvPr/>
        </p:nvSpPr>
        <p:spPr>
          <a:xfrm>
            <a:off x="4529818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C65EF9E6-5C5D-4E49-9B64-833229AF26E9}"/>
              </a:ext>
            </a:extLst>
          </p:cNvPr>
          <p:cNvSpPr/>
          <p:nvPr/>
        </p:nvSpPr>
        <p:spPr>
          <a:xfrm>
            <a:off x="4529817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7DDC8FCD-A0C6-43A2-B927-E2A02937D095}"/>
              </a:ext>
            </a:extLst>
          </p:cNvPr>
          <p:cNvSpPr/>
          <p:nvPr/>
        </p:nvSpPr>
        <p:spPr>
          <a:xfrm>
            <a:off x="4529816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01A5CD5C-491A-4022-88C7-7A3F2D675AB7}"/>
              </a:ext>
            </a:extLst>
          </p:cNvPr>
          <p:cNvSpPr/>
          <p:nvPr/>
        </p:nvSpPr>
        <p:spPr>
          <a:xfrm>
            <a:off x="4529815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6DD144DD-8838-4106-A076-089E4F5429DE}"/>
              </a:ext>
            </a:extLst>
          </p:cNvPr>
          <p:cNvSpPr/>
          <p:nvPr/>
        </p:nvSpPr>
        <p:spPr>
          <a:xfrm>
            <a:off x="4529814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DCF65214-F718-4249-B08F-7041B8CB4CC7}"/>
              </a:ext>
            </a:extLst>
          </p:cNvPr>
          <p:cNvSpPr/>
          <p:nvPr/>
        </p:nvSpPr>
        <p:spPr>
          <a:xfrm>
            <a:off x="4529813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FB1A2F6C-D56A-4602-B6A8-005445BF8ED1}"/>
              </a:ext>
            </a:extLst>
          </p:cNvPr>
          <p:cNvSpPr/>
          <p:nvPr/>
        </p:nvSpPr>
        <p:spPr>
          <a:xfrm>
            <a:off x="4789289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B0D27C92-3414-47C2-87FE-870EE147A77D}"/>
              </a:ext>
            </a:extLst>
          </p:cNvPr>
          <p:cNvSpPr/>
          <p:nvPr/>
        </p:nvSpPr>
        <p:spPr>
          <a:xfrm>
            <a:off x="4789288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943BA57A-D3B7-4111-85F8-719695274DD4}"/>
              </a:ext>
            </a:extLst>
          </p:cNvPr>
          <p:cNvSpPr/>
          <p:nvPr/>
        </p:nvSpPr>
        <p:spPr>
          <a:xfrm>
            <a:off x="4789287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A4BB5FAE-075A-47D0-80D8-AE2B821C3266}"/>
              </a:ext>
            </a:extLst>
          </p:cNvPr>
          <p:cNvSpPr/>
          <p:nvPr/>
        </p:nvSpPr>
        <p:spPr>
          <a:xfrm>
            <a:off x="4789286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F6B5B8EC-B75D-451D-BCAA-7C33AB352089}"/>
              </a:ext>
            </a:extLst>
          </p:cNvPr>
          <p:cNvSpPr/>
          <p:nvPr/>
        </p:nvSpPr>
        <p:spPr>
          <a:xfrm>
            <a:off x="4789285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44EB0200-D13C-4FF6-9393-105E534134CD}"/>
              </a:ext>
            </a:extLst>
          </p:cNvPr>
          <p:cNvSpPr/>
          <p:nvPr/>
        </p:nvSpPr>
        <p:spPr>
          <a:xfrm>
            <a:off x="4789284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4" name="Straight Arrow Connector 123">
            <a:extLst>
              <a:ext uri="{FF2B5EF4-FFF2-40B4-BE49-F238E27FC236}">
                <a16:creationId xmlns:a16="http://schemas.microsoft.com/office/drawing/2014/main" id="{751F2E6A-E33E-43EC-B6F0-CA33F89D434F}"/>
              </a:ext>
            </a:extLst>
          </p:cNvPr>
          <p:cNvCxnSpPr>
            <a:cxnSpLocks/>
          </p:cNvCxnSpPr>
          <p:nvPr/>
        </p:nvCxnSpPr>
        <p:spPr>
          <a:xfrm>
            <a:off x="1138683" y="5337249"/>
            <a:ext cx="3617391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85EF9853-E1E5-4A0D-9B51-04323649578D}"/>
                  </a:ext>
                </a:extLst>
              </p:cNvPr>
              <p:cNvSpPr txBox="1"/>
              <p:nvPr/>
            </p:nvSpPr>
            <p:spPr>
              <a:xfrm>
                <a:off x="2003056" y="5387354"/>
                <a:ext cx="12520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85EF9853-E1E5-4A0D-9B51-0432364957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3056" y="5387354"/>
                <a:ext cx="1252022" cy="523220"/>
              </a:xfrm>
              <a:prstGeom prst="rect">
                <a:avLst/>
              </a:prstGeom>
              <a:blipFill>
                <a:blip r:embed="rId17"/>
                <a:stretch>
                  <a:fillRect l="-10244" t="-11628" r="-97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1E9FA91B-204F-4F81-A7BB-A60CAA728EB8}"/>
                  </a:ext>
                </a:extLst>
              </p:cNvPr>
              <p:cNvSpPr txBox="1"/>
              <p:nvPr/>
            </p:nvSpPr>
            <p:spPr>
              <a:xfrm>
                <a:off x="3162690" y="3034030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90</a:t>
                </a:r>
              </a:p>
            </p:txBody>
          </p:sp>
        </mc:Choice>
        <mc:Fallback xmlns=""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1E9FA91B-204F-4F81-A7BB-A60CAA728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2690" y="3034030"/>
                <a:ext cx="894698" cy="523220"/>
              </a:xfrm>
              <a:prstGeom prst="rect">
                <a:avLst/>
              </a:prstGeom>
              <a:blipFill>
                <a:blip r:embed="rId18"/>
                <a:stretch>
                  <a:fillRect t="-11628" r="-115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E12228EA-93E6-48B3-A987-76146F19D376}"/>
                  </a:ext>
                </a:extLst>
              </p:cNvPr>
              <p:cNvSpPr txBox="1"/>
              <p:nvPr/>
            </p:nvSpPr>
            <p:spPr>
              <a:xfrm>
                <a:off x="3035003" y="5387354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84</a:t>
                </a:r>
              </a:p>
            </p:txBody>
          </p:sp>
        </mc:Choice>
        <mc:Fallback xmlns="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E12228EA-93E6-48B3-A987-76146F19D3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5003" y="5387354"/>
                <a:ext cx="894698" cy="523220"/>
              </a:xfrm>
              <a:prstGeom prst="rect">
                <a:avLst/>
              </a:prstGeom>
              <a:blipFill>
                <a:blip r:embed="rId19"/>
                <a:stretch>
                  <a:fillRect t="-11628" r="-115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77575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8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00"/>
                            </p:stCondLst>
                            <p:childTnLst>
                              <p:par>
                                <p:cTn id="2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500"/>
                            </p:stCondLst>
                            <p:childTnLst>
                              <p:par>
                                <p:cTn id="2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500"/>
                            </p:stCondLst>
                            <p:childTnLst>
                              <p:par>
                                <p:cTn id="2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500"/>
                            </p:stCondLst>
                            <p:childTnLst>
                              <p:par>
                                <p:cTn id="2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7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7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8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8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9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/>
      <p:bldP spid="157" grpId="1"/>
      <p:bldP spid="158" grpId="0"/>
      <p:bldP spid="158" grpId="1"/>
      <p:bldP spid="159" grpId="0"/>
      <p:bldP spid="94" grpId="0"/>
      <p:bldP spid="95" grpId="0"/>
      <p:bldP spid="5" grpId="0" animBg="1"/>
      <p:bldP spid="93" grpId="0" animBg="1"/>
      <p:bldP spid="96" grpId="0" animBg="1"/>
      <p:bldP spid="97" grpId="0" animBg="1"/>
      <p:bldP spid="98" grpId="0" animBg="1"/>
      <p:bldP spid="99" grpId="0" animBg="1"/>
      <p:bldP spid="134" grpId="0" animBg="1"/>
      <p:bldP spid="153" grpId="0" animBg="1"/>
      <p:bldP spid="154" grpId="0" animBg="1"/>
      <p:bldP spid="155" grpId="0" animBg="1"/>
      <p:bldP spid="156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9" grpId="0"/>
      <p:bldP spid="229" grpId="1"/>
      <p:bldP spid="230" grpId="0"/>
      <p:bldP spid="230" grpId="1"/>
      <p:bldP spid="105" grpId="0" animBg="1"/>
      <p:bldP spid="108" grpId="0"/>
      <p:bldP spid="110" grpId="0"/>
      <p:bldP spid="110" grpId="1"/>
      <p:bldP spid="111" grpId="0"/>
      <p:bldP spid="111" grpId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5" grpId="0"/>
      <p:bldP spid="127" grpId="0"/>
      <p:bldP spid="1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41929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.8|1|0.9|1|1.1|1.3|1.3|1.3|1.2|1.3|1|1.2|1|1.3|0.9|1.2|0.9|1|1|1.3|0.8|1.4|4.2|2.4|1.1|1.5|1.1|0.8|1.1|0.8|1.1|0.8|0.9|1|1|0.7|1.2|0.7|1|0.8|1|0.7|1|1.4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8.8|3.6|2.2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|2.1|0.9|17.8|3.8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1.8|1|2.3|6.8|2.6|2.1|13.4|0.9|0.5|0.6|0.5|0.5|0.7|0.5|0.6|0.6|0.8|0.7|0.7|0.5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3|4|11.8|4.3|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3|4|11.8|4.3|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3|4|11.8|4.3|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285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www.w3.org/XML/1998/namespace"/>
    <ds:schemaRef ds:uri="http://purl.org/dc/elements/1.1/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B6E5DCE2-FE09-4BC7-82D2-CCA4A934CA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9029</TotalTime>
  <Words>497</Words>
  <Application>Microsoft Office PowerPoint</Application>
  <PresentationFormat>On-screen Show (4:3)</PresentationFormat>
  <Paragraphs>172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17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2 on the worksheet</vt:lpstr>
      <vt:lpstr>PowerPoint Presentation</vt:lpstr>
      <vt:lpstr>PowerPoint Presentation</vt:lpstr>
      <vt:lpstr>PowerPoint Presentation</vt:lpstr>
      <vt:lpstr>PowerPoint Presentation</vt:lpstr>
      <vt:lpstr>Have a go at questions  3 –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Sally Lukehurst</cp:lastModifiedBy>
  <cp:revision>248</cp:revision>
  <dcterms:created xsi:type="dcterms:W3CDTF">2019-07-05T11:02:13Z</dcterms:created>
  <dcterms:modified xsi:type="dcterms:W3CDTF">2020-11-13T12:50:05Z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