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  <p:sldMasterId id="2147483679" r:id="rId6"/>
  </p:sldMasterIdLst>
  <p:notesMasterIdLst>
    <p:notesMasterId r:id="rId53"/>
  </p:notesMasterIdLst>
  <p:sldIdLst>
    <p:sldId id="271" r:id="rId7"/>
    <p:sldId id="410" r:id="rId8"/>
    <p:sldId id="41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4" r:id="rId17"/>
    <p:sldId id="425" r:id="rId18"/>
    <p:sldId id="426" r:id="rId19"/>
    <p:sldId id="427" r:id="rId20"/>
    <p:sldId id="428" r:id="rId21"/>
    <p:sldId id="429" r:id="rId22"/>
    <p:sldId id="430" r:id="rId23"/>
    <p:sldId id="431" r:id="rId24"/>
    <p:sldId id="432" r:id="rId25"/>
    <p:sldId id="433" r:id="rId26"/>
    <p:sldId id="434" r:id="rId27"/>
    <p:sldId id="435" r:id="rId28"/>
    <p:sldId id="436" r:id="rId29"/>
    <p:sldId id="437" r:id="rId30"/>
    <p:sldId id="438" r:id="rId31"/>
    <p:sldId id="439" r:id="rId32"/>
    <p:sldId id="440" r:id="rId33"/>
    <p:sldId id="441" r:id="rId34"/>
    <p:sldId id="442" r:id="rId35"/>
    <p:sldId id="443" r:id="rId36"/>
    <p:sldId id="444" r:id="rId37"/>
    <p:sldId id="445" r:id="rId38"/>
    <p:sldId id="446" r:id="rId39"/>
    <p:sldId id="447" r:id="rId40"/>
    <p:sldId id="448" r:id="rId41"/>
    <p:sldId id="449" r:id="rId42"/>
    <p:sldId id="450" r:id="rId43"/>
    <p:sldId id="451" r:id="rId44"/>
    <p:sldId id="452" r:id="rId45"/>
    <p:sldId id="453" r:id="rId46"/>
    <p:sldId id="454" r:id="rId47"/>
    <p:sldId id="455" r:id="rId48"/>
    <p:sldId id="456" r:id="rId49"/>
    <p:sldId id="457" r:id="rId50"/>
    <p:sldId id="458" r:id="rId51"/>
    <p:sldId id="459" r:id="rId52"/>
  </p:sldIdLst>
  <p:sldSz cx="9906000" cy="6858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7900" y="1241425"/>
            <a:ext cx="48387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836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744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64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10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483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424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27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6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970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423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44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34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1982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3732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3906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029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00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4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4924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09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015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933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500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538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382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4884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2449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6456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02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151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940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336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421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130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2669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2624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8745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01909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60836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3764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6999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95287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44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44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23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87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0.png"/><Relationship Id="rId7" Type="http://schemas.openxmlformats.org/officeDocument/2006/relationships/image" Target="../media/image2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10" Type="http://schemas.openxmlformats.org/officeDocument/2006/relationships/image" Target="../media/image25.png"/><Relationship Id="rId4" Type="http://schemas.openxmlformats.org/officeDocument/2006/relationships/image" Target="../media/image19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2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49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microsoft.com/office/2007/relationships/hdphoto" Target="../media/hdphoto1.wdp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7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Autumn - Block 2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 &amp; Subtraction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6 animals.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sort the animals?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a part-whole model for each 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partition the animals into more than 2 groups?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884" y="1389370"/>
            <a:ext cx="1435783" cy="14322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280" y="1521663"/>
            <a:ext cx="1296741" cy="11676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219" y="1629051"/>
            <a:ext cx="1304729" cy="9528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634" y="1500295"/>
            <a:ext cx="1060972" cy="121040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561" y="1521663"/>
            <a:ext cx="1296741" cy="11676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915" y="1629051"/>
            <a:ext cx="1304729" cy="952892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063786" y="890880"/>
            <a:ext cx="2425419" cy="2429233"/>
            <a:chOff x="348242" y="81954"/>
            <a:chExt cx="5605726" cy="5614541"/>
          </a:xfrm>
        </p:grpSpPr>
        <p:sp>
          <p:nvSpPr>
            <p:cNvPr id="13" name="Oval 12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16" name="Straight Connector 15"/>
            <p:cNvCxnSpPr>
              <a:stCxn id="13" idx="3"/>
              <a:endCxn id="14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13" idx="5"/>
              <a:endCxn id="15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10063786" y="3583645"/>
            <a:ext cx="2710457" cy="2466938"/>
            <a:chOff x="4039822" y="481192"/>
            <a:chExt cx="2710457" cy="2466938"/>
          </a:xfrm>
        </p:grpSpPr>
        <p:grpSp>
          <p:nvGrpSpPr>
            <p:cNvPr id="19" name="Group 18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27" name="Group 26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30" name="Oval 29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33" name="Straight Connector 32"/>
                <p:cNvCxnSpPr>
                  <a:stCxn id="30" idx="3"/>
                  <a:endCxn id="31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Connector 33"/>
                <p:cNvCxnSpPr>
                  <a:stCxn id="30" idx="5"/>
                  <a:endCxn id="32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8" name="TextBox 27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 is the whole.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different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part-whole models can you draw to show this?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different numbers for the parts every time.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any the same? Why?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027256" y="3439518"/>
            <a:ext cx="2425419" cy="2429233"/>
            <a:chOff x="348242" y="81954"/>
            <a:chExt cx="5605726" cy="5614541"/>
          </a:xfrm>
        </p:grpSpPr>
        <p:sp>
          <p:nvSpPr>
            <p:cNvPr id="7" name="Oval 6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12" name="Straight Connector 11"/>
            <p:cNvCxnSpPr>
              <a:stCxn id="7" idx="3"/>
              <a:endCxn id="8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7" idx="5"/>
              <a:endCxn id="9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5186234" y="3401813"/>
            <a:ext cx="2710457" cy="2466938"/>
            <a:chOff x="4039822" y="481192"/>
            <a:chExt cx="2710457" cy="2466938"/>
          </a:xfrm>
        </p:grpSpPr>
        <p:grpSp>
          <p:nvGrpSpPr>
            <p:cNvPr id="15" name="Group 14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17" name="Group 16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20" name="Oval 19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3" name="Straight Connector 22"/>
                <p:cNvCxnSpPr>
                  <a:stCxn id="20" idx="3"/>
                  <a:endCxn id="21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>
                  <a:stCxn id="20" idx="5"/>
                  <a:endCxn id="22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TextBox 17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70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in groups of up to 8 children.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split yourselves into different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different ways to group yourselves: hair colour, eye colour, gender, shoe size etc.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a part-whole model for each 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partition into more than 2 groups?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0063786" y="890880"/>
            <a:ext cx="2425419" cy="2429233"/>
            <a:chOff x="348242" y="81954"/>
            <a:chExt cx="5605726" cy="5614541"/>
          </a:xfrm>
        </p:grpSpPr>
        <p:sp>
          <p:nvSpPr>
            <p:cNvPr id="25" name="Oval 24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28" name="Straight Connector 27"/>
            <p:cNvCxnSpPr>
              <a:stCxn id="25" idx="3"/>
              <a:endCxn id="26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25" idx="5"/>
              <a:endCxn id="27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0063786" y="3583645"/>
            <a:ext cx="2710457" cy="2466938"/>
            <a:chOff x="4039822" y="481192"/>
            <a:chExt cx="2710457" cy="2466938"/>
          </a:xfrm>
        </p:grpSpPr>
        <p:grpSp>
          <p:nvGrpSpPr>
            <p:cNvPr id="31" name="Group 30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33" name="Group 32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36" name="Oval 35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39" name="Straight Connector 38"/>
                <p:cNvCxnSpPr>
                  <a:stCxn id="36" idx="3"/>
                  <a:endCxn id="37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>
                  <a:stCxn id="36" idx="5"/>
                  <a:endCxn id="38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TextBox 33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7353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 images could help to complete the number sentence?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think of a number sentence for each of the other two images?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903" y="1176256"/>
            <a:ext cx="1712877" cy="52403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120990" y="1200167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532386" y="1438271"/>
            <a:ext cx="345246" cy="34524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46106" y="975716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108787" y="1165395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978771" y="1545413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1334051"/>
            <a:ext cx="536696" cy="7582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1309863"/>
            <a:ext cx="536696" cy="758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1052595"/>
            <a:ext cx="536696" cy="7582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772781"/>
            <a:ext cx="536696" cy="7582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1038947"/>
            <a:ext cx="536696" cy="7582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762720"/>
            <a:ext cx="536696" cy="7582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491804"/>
            <a:ext cx="536696" cy="7582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385259"/>
            <a:ext cx="344658" cy="485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44" y="385259"/>
            <a:ext cx="642317" cy="485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273" y="257318"/>
            <a:ext cx="626650" cy="6135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1085147"/>
            <a:ext cx="574430" cy="6658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902375"/>
            <a:ext cx="595318" cy="8485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994" y="902375"/>
            <a:ext cx="597929" cy="8485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2003437"/>
            <a:ext cx="597929" cy="106530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566" y="2003438"/>
            <a:ext cx="613595" cy="106530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61" y="1797165"/>
            <a:ext cx="605762" cy="127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02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numbers 0 – 9, how many ways can you fill in the boxes to make the calculation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 only use each number once.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calculations are there?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7179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728904" y="3201771"/>
                <a:ext cx="421839" cy="615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904" y="3201771"/>
                <a:ext cx="421839" cy="615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452114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911587" y="3201771"/>
                <a:ext cx="421839" cy="615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587" y="3201771"/>
                <a:ext cx="421839" cy="61555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667049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21106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61335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1564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1793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82022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21685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61914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02143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42372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380877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705288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has 3 number cards.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has written two number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what Eva has done wrong.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Correct her number sentences and complete the fact families.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757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963133" y="1488675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25001" y="1488676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6869" y="1488676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66115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circle and the triangle be worth?</a:t>
            </a:r>
          </a:p>
        </p:txBody>
      </p:sp>
      <p:sp>
        <p:nvSpPr>
          <p:cNvPr id="7" name="Oval 6"/>
          <p:cNvSpPr/>
          <p:nvPr/>
        </p:nvSpPr>
        <p:spPr>
          <a:xfrm>
            <a:off x="3384650" y="859810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76066" y="1005151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066" y="1005151"/>
                <a:ext cx="422499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Isosceles Triangle 11"/>
          <p:cNvSpPr/>
          <p:nvPr/>
        </p:nvSpPr>
        <p:spPr>
          <a:xfrm>
            <a:off x="4818508" y="859810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857905" y="1012403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905" y="1012403"/>
                <a:ext cx="659221" cy="492443"/>
              </a:xfrm>
              <a:prstGeom prst="rect">
                <a:avLst/>
              </a:prstGeom>
              <a:blipFill>
                <a:blip r:embed="rId4"/>
                <a:stretch>
                  <a:fillRect t="-24691" r="-3148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Isosceles Triangle 13"/>
          <p:cNvSpPr/>
          <p:nvPr/>
        </p:nvSpPr>
        <p:spPr>
          <a:xfrm>
            <a:off x="3384649" y="2025997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76065" y="2219218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065" y="2219218"/>
                <a:ext cx="422499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845948" y="2053248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57904" y="2216487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904" y="2216487"/>
                <a:ext cx="659221" cy="492443"/>
              </a:xfrm>
              <a:prstGeom prst="rect">
                <a:avLst/>
              </a:prstGeom>
              <a:blipFill>
                <a:blip r:embed="rId6"/>
                <a:stretch>
                  <a:fillRect t="-26250" r="-31481" b="-5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4351538" y="3190340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266874" y="3335681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6874" y="3335681"/>
                <a:ext cx="422499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Isosceles Triangle 19"/>
          <p:cNvSpPr/>
          <p:nvPr/>
        </p:nvSpPr>
        <p:spPr>
          <a:xfrm>
            <a:off x="5816568" y="3138664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453553" y="3385604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553" y="3385604"/>
                <a:ext cx="659221" cy="492443"/>
              </a:xfrm>
              <a:prstGeom prst="rect">
                <a:avLst/>
              </a:prstGeom>
              <a:blipFill>
                <a:blip r:embed="rId8"/>
                <a:stretch>
                  <a:fillRect l="-37963" t="-2469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Isosceles Triangle 21"/>
          <p:cNvSpPr/>
          <p:nvPr/>
        </p:nvSpPr>
        <p:spPr>
          <a:xfrm>
            <a:off x="4337217" y="4318693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66874" y="4476150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6874" y="4476150"/>
                <a:ext cx="422499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5816568" y="4292502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435187" y="4568536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187" y="4568536"/>
                <a:ext cx="659221" cy="492443"/>
              </a:xfrm>
              <a:prstGeom prst="rect">
                <a:avLst/>
              </a:prstGeom>
              <a:blipFill>
                <a:blip r:embed="rId10"/>
                <a:stretch>
                  <a:fillRect l="-37963" t="-2469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415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All the dots have fallen off 2 toadstools.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them back on?</a:t>
            </a:r>
          </a:p>
        </p:txBody>
      </p:sp>
      <p:sp>
        <p:nvSpPr>
          <p:cNvPr id="7" name="object 9"/>
          <p:cNvSpPr/>
          <p:nvPr/>
        </p:nvSpPr>
        <p:spPr>
          <a:xfrm>
            <a:off x="2814321" y="2954305"/>
            <a:ext cx="4254379" cy="2387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11"/>
          <p:cNvSpPr/>
          <p:nvPr/>
        </p:nvSpPr>
        <p:spPr>
          <a:xfrm>
            <a:off x="3750996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4"/>
          <p:cNvSpPr/>
          <p:nvPr/>
        </p:nvSpPr>
        <p:spPr>
          <a:xfrm>
            <a:off x="4476831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16"/>
          <p:cNvSpPr/>
          <p:nvPr/>
        </p:nvSpPr>
        <p:spPr>
          <a:xfrm>
            <a:off x="5202666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18"/>
          <p:cNvSpPr/>
          <p:nvPr/>
        </p:nvSpPr>
        <p:spPr>
          <a:xfrm>
            <a:off x="5928502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bject 27"/>
          <p:cNvSpPr/>
          <p:nvPr/>
        </p:nvSpPr>
        <p:spPr>
          <a:xfrm>
            <a:off x="3750996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9"/>
          <p:cNvSpPr/>
          <p:nvPr/>
        </p:nvSpPr>
        <p:spPr>
          <a:xfrm>
            <a:off x="4476831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31"/>
          <p:cNvSpPr/>
          <p:nvPr/>
        </p:nvSpPr>
        <p:spPr>
          <a:xfrm>
            <a:off x="5928502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bject 33"/>
          <p:cNvSpPr/>
          <p:nvPr/>
        </p:nvSpPr>
        <p:spPr>
          <a:xfrm>
            <a:off x="5202666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021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greater the number, the more number bonds it has.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587" y="1457810"/>
            <a:ext cx="901747" cy="127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4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number bond is the odd one out?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4        5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2        6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1        3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  <a:blipFill>
                <a:blip r:embed="rId3"/>
                <a:stretch>
                  <a:fillRect l="-1590" t="-2075" b="-43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6166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found the following number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bonds to 8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			 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	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  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				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order would Jack have found them in if he’d have worked systematically?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204" y="736900"/>
            <a:ext cx="1495062" cy="109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20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2"/>
          <p:cNvSpPr/>
          <p:nvPr/>
        </p:nvSpPr>
        <p:spPr>
          <a:xfrm>
            <a:off x="2080546" y="3276552"/>
            <a:ext cx="3899725" cy="34210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butterfly’s spots have fallen off.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 spots back on?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Remember to be systematic.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object 65"/>
          <p:cNvSpPr/>
          <p:nvPr/>
        </p:nvSpPr>
        <p:spPr>
          <a:xfrm>
            <a:off x="6438872" y="4099610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84" y="0"/>
                </a:moveTo>
                <a:lnTo>
                  <a:pt x="50623" y="6710"/>
                </a:lnTo>
                <a:lnTo>
                  <a:pt x="24277" y="25009"/>
                </a:lnTo>
                <a:lnTo>
                  <a:pt x="6513" y="52149"/>
                </a:lnTo>
                <a:lnTo>
                  <a:pt x="0" y="85381"/>
                </a:lnTo>
                <a:lnTo>
                  <a:pt x="6513" y="118616"/>
                </a:lnTo>
                <a:lnTo>
                  <a:pt x="24277" y="145756"/>
                </a:lnTo>
                <a:lnTo>
                  <a:pt x="50623" y="164054"/>
                </a:lnTo>
                <a:lnTo>
                  <a:pt x="82884" y="170764"/>
                </a:lnTo>
                <a:lnTo>
                  <a:pt x="115153" y="164054"/>
                </a:lnTo>
                <a:lnTo>
                  <a:pt x="141510" y="145756"/>
                </a:lnTo>
                <a:lnTo>
                  <a:pt x="159283" y="118616"/>
                </a:lnTo>
                <a:lnTo>
                  <a:pt x="165801" y="85381"/>
                </a:lnTo>
                <a:lnTo>
                  <a:pt x="159283" y="52149"/>
                </a:lnTo>
                <a:lnTo>
                  <a:pt x="141510" y="25009"/>
                </a:lnTo>
                <a:lnTo>
                  <a:pt x="115153" y="6710"/>
                </a:lnTo>
                <a:lnTo>
                  <a:pt x="8288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67"/>
          <p:cNvSpPr/>
          <p:nvPr/>
        </p:nvSpPr>
        <p:spPr>
          <a:xfrm>
            <a:off x="6438872" y="4543349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69"/>
          <p:cNvSpPr/>
          <p:nvPr/>
        </p:nvSpPr>
        <p:spPr>
          <a:xfrm>
            <a:off x="6438872" y="4987088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71"/>
          <p:cNvSpPr/>
          <p:nvPr/>
        </p:nvSpPr>
        <p:spPr>
          <a:xfrm>
            <a:off x="6438872" y="5430827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65"/>
          <p:cNvSpPr/>
          <p:nvPr/>
        </p:nvSpPr>
        <p:spPr>
          <a:xfrm>
            <a:off x="6881301" y="4099610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84" y="0"/>
                </a:moveTo>
                <a:lnTo>
                  <a:pt x="50623" y="6710"/>
                </a:lnTo>
                <a:lnTo>
                  <a:pt x="24277" y="25009"/>
                </a:lnTo>
                <a:lnTo>
                  <a:pt x="6513" y="52149"/>
                </a:lnTo>
                <a:lnTo>
                  <a:pt x="0" y="85381"/>
                </a:lnTo>
                <a:lnTo>
                  <a:pt x="6513" y="118616"/>
                </a:lnTo>
                <a:lnTo>
                  <a:pt x="24277" y="145756"/>
                </a:lnTo>
                <a:lnTo>
                  <a:pt x="50623" y="164054"/>
                </a:lnTo>
                <a:lnTo>
                  <a:pt x="82884" y="170764"/>
                </a:lnTo>
                <a:lnTo>
                  <a:pt x="115153" y="164054"/>
                </a:lnTo>
                <a:lnTo>
                  <a:pt x="141510" y="145756"/>
                </a:lnTo>
                <a:lnTo>
                  <a:pt x="159283" y="118616"/>
                </a:lnTo>
                <a:lnTo>
                  <a:pt x="165801" y="85381"/>
                </a:lnTo>
                <a:lnTo>
                  <a:pt x="159283" y="52149"/>
                </a:lnTo>
                <a:lnTo>
                  <a:pt x="141510" y="25009"/>
                </a:lnTo>
                <a:lnTo>
                  <a:pt x="115153" y="6710"/>
                </a:lnTo>
                <a:lnTo>
                  <a:pt x="8288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67"/>
          <p:cNvSpPr/>
          <p:nvPr/>
        </p:nvSpPr>
        <p:spPr>
          <a:xfrm>
            <a:off x="6881301" y="4543349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69"/>
          <p:cNvSpPr/>
          <p:nvPr/>
        </p:nvSpPr>
        <p:spPr>
          <a:xfrm>
            <a:off x="6881301" y="4987088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71"/>
          <p:cNvSpPr/>
          <p:nvPr/>
        </p:nvSpPr>
        <p:spPr>
          <a:xfrm>
            <a:off x="6881301" y="5430827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3934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 bonds to 10 have two different numbers added together.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385259"/>
            <a:ext cx="344658" cy="485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44" y="385259"/>
            <a:ext cx="642317" cy="485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273" y="257318"/>
            <a:ext cx="626650" cy="613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1085147"/>
            <a:ext cx="574430" cy="6658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902375"/>
            <a:ext cx="595318" cy="8485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994" y="902375"/>
            <a:ext cx="597929" cy="8485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2003437"/>
            <a:ext cx="597929" cy="10653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566" y="2003438"/>
            <a:ext cx="613595" cy="10653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61" y="1797165"/>
            <a:ext cx="605762" cy="12715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3068743"/>
            <a:ext cx="608373" cy="127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447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10 p to spend.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two items could she buy?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she do it?</a:t>
            </a:r>
          </a:p>
        </p:txBody>
      </p:sp>
      <p:sp>
        <p:nvSpPr>
          <p:cNvPr id="4" name="object 14"/>
          <p:cNvSpPr/>
          <p:nvPr/>
        </p:nvSpPr>
        <p:spPr>
          <a:xfrm>
            <a:off x="1665784" y="1543129"/>
            <a:ext cx="1810299" cy="5790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15"/>
          <p:cNvSpPr/>
          <p:nvPr/>
        </p:nvSpPr>
        <p:spPr>
          <a:xfrm>
            <a:off x="6403550" y="1245901"/>
            <a:ext cx="1567018" cy="9936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16"/>
          <p:cNvSpPr/>
          <p:nvPr/>
        </p:nvSpPr>
        <p:spPr>
          <a:xfrm>
            <a:off x="6392837" y="2917651"/>
            <a:ext cx="1539350" cy="13359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17"/>
          <p:cNvSpPr/>
          <p:nvPr/>
        </p:nvSpPr>
        <p:spPr>
          <a:xfrm>
            <a:off x="1835506" y="3184804"/>
            <a:ext cx="1066144" cy="9793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18"/>
          <p:cNvSpPr/>
          <p:nvPr/>
        </p:nvSpPr>
        <p:spPr>
          <a:xfrm>
            <a:off x="4231714" y="3046630"/>
            <a:ext cx="1087609" cy="113657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19"/>
          <p:cNvSpPr/>
          <p:nvPr/>
        </p:nvSpPr>
        <p:spPr>
          <a:xfrm>
            <a:off x="4262961" y="1229952"/>
            <a:ext cx="1116232" cy="9435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61439" y="2262996"/>
            <a:ext cx="84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3882" y="2262996"/>
            <a:ext cx="84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3531" y="2262996"/>
            <a:ext cx="835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61439" y="4194751"/>
            <a:ext cx="84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33883" y="4194751"/>
            <a:ext cx="84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43531" y="4197155"/>
            <a:ext cx="835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940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needs to colour in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the boxes using two different colours.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box of each colour has been done for him.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he colour the boxes?</a:t>
            </a:r>
          </a:p>
        </p:txBody>
      </p:sp>
      <p:graphicFrame>
        <p:nvGraphicFramePr>
          <p:cNvPr id="4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165160"/>
              </p:ext>
            </p:extLst>
          </p:nvPr>
        </p:nvGraphicFramePr>
        <p:xfrm>
          <a:off x="2544400" y="2954062"/>
          <a:ext cx="4960075" cy="1290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1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6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5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9BE8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98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70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ways can you complete the number sentence?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3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70099"/>
              </a:xfrm>
              <a:prstGeom prst="rect">
                <a:avLst/>
              </a:prstGeom>
              <a:blipFill>
                <a:blip r:embed="rId3"/>
                <a:stretch>
                  <a:fillRect l="-1590" t="-2115" b="-121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8340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Whitney have both created their own number bonds.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6722" y="1929798"/>
            <a:ext cx="1339908" cy="97858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257" y="2675792"/>
            <a:ext cx="1372792" cy="193962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680940" y="1736689"/>
            <a:ext cx="3430191" cy="1536507"/>
          </a:xfrm>
          <a:prstGeom prst="wedgeRoundRectCallout">
            <a:avLst>
              <a:gd name="adj1" fmla="val -63732"/>
              <a:gd name="adj2" fmla="val -413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total is greater because I have a 5 and a 3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818025" y="3579928"/>
            <a:ext cx="3430191" cy="1536507"/>
          </a:xfrm>
          <a:prstGeom prst="wedgeRoundRectCallout">
            <a:avLst>
              <a:gd name="adj1" fmla="val 65221"/>
              <a:gd name="adj2" fmla="val -35882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total is greater because I have 9 altogether.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78084" y="2815243"/>
            <a:ext cx="1625701" cy="915905"/>
            <a:chOff x="313779" y="4372893"/>
            <a:chExt cx="1260690" cy="71026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71606" y="4380292"/>
              <a:ext cx="710261" cy="6954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57311" y="4247120"/>
              <a:ext cx="674748" cy="961811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048" y="4500905"/>
            <a:ext cx="520722" cy="7356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5" y="3912507"/>
            <a:ext cx="520722" cy="7356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20" y="3912507"/>
            <a:ext cx="520722" cy="7356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20" y="4500905"/>
            <a:ext cx="520722" cy="7356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5" y="4500905"/>
            <a:ext cx="520722" cy="7356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048" y="3912507"/>
            <a:ext cx="520722" cy="7356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714" y="5116599"/>
            <a:ext cx="522056" cy="7375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801" y="5116599"/>
            <a:ext cx="522056" cy="7375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386" y="5116599"/>
            <a:ext cx="522056" cy="7375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937" y="3171902"/>
            <a:ext cx="962728" cy="17152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536" y="1011115"/>
            <a:ext cx="523530" cy="7377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637" y="1003422"/>
            <a:ext cx="975668" cy="7377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8875" y="816775"/>
            <a:ext cx="951870" cy="9320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40" y="2014317"/>
            <a:ext cx="872547" cy="10113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1736688"/>
            <a:ext cx="904276" cy="12889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9923" y="1736689"/>
            <a:ext cx="908243" cy="12889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3268975"/>
            <a:ext cx="932040" cy="16181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684" y="4867974"/>
            <a:ext cx="924108" cy="19315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71" y="296081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54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5 counters in his hand and some in a cup.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3 counters in his hand and some in a cup.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each have the same number of counters in total.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each have less than 10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be in Teddy’s cup?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be in Tommy’s cup?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9596">
            <a:off x="5093977" y="2665117"/>
            <a:ext cx="1888323" cy="1758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81882">
            <a:off x="3084864" y="932580"/>
            <a:ext cx="1889110" cy="175882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434776" y="1522401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699617" y="1447332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773690" y="1661485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948509" y="1504459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584779" y="1782963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997516" y="3258477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182264" y="3544163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80404" y="3283742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590" y="917677"/>
            <a:ext cx="1300307" cy="18372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0745" y="2579397"/>
            <a:ext cx="1300307" cy="183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422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8 cubes.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are red and some are yellow.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make a total of 8?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should show your working out on a ten frame and a part-whole model.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1254" y="2808085"/>
            <a:ext cx="2389790" cy="23380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79241" y="2483826"/>
            <a:ext cx="1318995" cy="29866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128" y="1576974"/>
            <a:ext cx="473601" cy="6690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707" y="1576974"/>
            <a:ext cx="473601" cy="66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95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9 sweets altogether.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 have a red wrapper and 7 have a blue wrapper.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07" b="26805"/>
          <a:stretch/>
        </p:blipFill>
        <p:spPr>
          <a:xfrm>
            <a:off x="10043473" y="1368964"/>
            <a:ext cx="1625363" cy="982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" t="28558" r="-840" b="22116"/>
          <a:stretch/>
        </p:blipFill>
        <p:spPr>
          <a:xfrm>
            <a:off x="10043473" y="2197290"/>
            <a:ext cx="1625363" cy="11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13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sentence 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- 5 is a part, 2 is a part and 7 is the whole.</a:t>
            </a:r>
          </a:p>
          <a:p>
            <a:pPr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 - 4 is a part, 3 is a part and the whole is 8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 - 4 is a part, 3 is a part and 7 is the whole.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mistakes have been made in the incorrect sentences?</a:t>
            </a:r>
          </a:p>
        </p:txBody>
      </p:sp>
      <p:sp>
        <p:nvSpPr>
          <p:cNvPr id="6" name="object 19"/>
          <p:cNvSpPr/>
          <p:nvPr/>
        </p:nvSpPr>
        <p:spPr>
          <a:xfrm>
            <a:off x="3105044" y="1483938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2"/>
          <p:cNvSpPr/>
          <p:nvPr/>
        </p:nvSpPr>
        <p:spPr>
          <a:xfrm>
            <a:off x="3655769" y="2197290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79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5"/>
          <p:cNvSpPr/>
          <p:nvPr/>
        </p:nvSpPr>
        <p:spPr>
          <a:xfrm>
            <a:off x="4620318" y="1538032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7"/>
          <p:cNvSpPr/>
          <p:nvPr/>
        </p:nvSpPr>
        <p:spPr>
          <a:xfrm>
            <a:off x="5395447" y="1368963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29"/>
          <p:cNvSpPr/>
          <p:nvPr/>
        </p:nvSpPr>
        <p:spPr>
          <a:xfrm>
            <a:off x="6170576" y="184830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31"/>
          <p:cNvSpPr/>
          <p:nvPr/>
        </p:nvSpPr>
        <p:spPr>
          <a:xfrm>
            <a:off x="4858826" y="2197290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19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29"/>
          <p:cNvSpPr/>
          <p:nvPr/>
        </p:nvSpPr>
        <p:spPr>
          <a:xfrm>
            <a:off x="3808103" y="1368963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01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I add 0 to a number, the number stays the same.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use a number line or counters to help you explain your answer?</a:t>
            </a:r>
          </a:p>
        </p:txBody>
      </p:sp>
      <p:sp>
        <p:nvSpPr>
          <p:cNvPr id="14" name="object 29"/>
          <p:cNvSpPr/>
          <p:nvPr/>
        </p:nvSpPr>
        <p:spPr>
          <a:xfrm>
            <a:off x="7603590" y="423730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8953" r="178" b="47005"/>
          <a:stretch/>
        </p:blipFill>
        <p:spPr>
          <a:xfrm>
            <a:off x="666002" y="4537999"/>
            <a:ext cx="6294356" cy="442011"/>
          </a:xfrm>
          <a:prstGeom prst="rect">
            <a:avLst/>
          </a:prstGeom>
        </p:spPr>
      </p:pic>
      <p:sp>
        <p:nvSpPr>
          <p:cNvPr id="16" name="object 29"/>
          <p:cNvSpPr/>
          <p:nvPr/>
        </p:nvSpPr>
        <p:spPr>
          <a:xfrm>
            <a:off x="7904280" y="453799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154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has used the number track to complete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thinks the total is 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mistake has he made?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could Mo use the number track to find the correct answer?</a:t>
                </a: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363302"/>
              </p:ext>
            </p:extLst>
          </p:nvPr>
        </p:nvGraphicFramePr>
        <p:xfrm>
          <a:off x="2479547" y="3110294"/>
          <a:ext cx="4801136" cy="675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142">
                  <a:extLst>
                    <a:ext uri="{9D8B030D-6E8A-4147-A177-3AD203B41FA5}">
                      <a16:colId xmlns:a16="http://schemas.microsoft.com/office/drawing/2014/main" val="521505473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221651556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734206637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750949471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867305839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778761599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3755976644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2530215201"/>
                    </a:ext>
                  </a:extLst>
                </a:gridCol>
              </a:tblGrid>
              <a:tr h="675160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90544" marR="190544" marT="95273" marB="95273"/>
                </a:tc>
                <a:extLst>
                  <a:ext uri="{0D108BD9-81ED-4DB2-BD59-A6C34878D82A}">
                    <a16:rowId xmlns:a16="http://schemas.microsoft.com/office/drawing/2014/main" val="100468444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8" t="22709" r="43181" b="25439"/>
          <a:stretch/>
        </p:blipFill>
        <p:spPr>
          <a:xfrm rot="9574562">
            <a:off x="4929667" y="3183848"/>
            <a:ext cx="543174" cy="6751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8" t="22709" r="43181" b="25439"/>
          <a:stretch/>
        </p:blipFill>
        <p:spPr>
          <a:xfrm rot="9574562">
            <a:off x="4322744" y="3183849"/>
            <a:ext cx="543174" cy="67516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923" y="1764382"/>
            <a:ext cx="1336024" cy="97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18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Sid has two bean bags. He is throwing them into jars.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number on the jar shows how many points he gets for a beanbag landing in that jar.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his beanbags lands in jar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highest score he can get by throwing the second bean bag and adding the scores?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lowest score he can get by throwing the second beanbag and adding the scores?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he can’t get a total of 9</a:t>
            </a:r>
          </a:p>
        </p:txBody>
      </p:sp>
      <p:sp>
        <p:nvSpPr>
          <p:cNvPr id="11" name="object 58"/>
          <p:cNvSpPr/>
          <p:nvPr/>
        </p:nvSpPr>
        <p:spPr>
          <a:xfrm>
            <a:off x="2838647" y="2741427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object 60"/>
          <p:cNvSpPr/>
          <p:nvPr/>
        </p:nvSpPr>
        <p:spPr>
          <a:xfrm>
            <a:off x="3986740" y="2741427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object 62"/>
          <p:cNvSpPr/>
          <p:nvPr/>
        </p:nvSpPr>
        <p:spPr>
          <a:xfrm>
            <a:off x="5134833" y="2741426"/>
            <a:ext cx="790710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object 64"/>
          <p:cNvSpPr/>
          <p:nvPr/>
        </p:nvSpPr>
        <p:spPr>
          <a:xfrm>
            <a:off x="6278829" y="2741425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42787" y="3089195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86015" y="3092645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229243" y="3099645"/>
            <a:ext cx="580178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74442" y="3073288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948039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spends 10p on a chocolate bar and something else. What else could she have bought? 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spent 9p on a banana and a muffin. How much is a muffin? 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spent 6p on a chocolate bar and something for her brother. What did she buy for her brother? Explain how you know.</a:t>
            </a:r>
          </a:p>
        </p:txBody>
      </p:sp>
      <p:sp>
        <p:nvSpPr>
          <p:cNvPr id="19" name="object 14"/>
          <p:cNvSpPr/>
          <p:nvPr/>
        </p:nvSpPr>
        <p:spPr>
          <a:xfrm>
            <a:off x="939202" y="647495"/>
            <a:ext cx="1133519" cy="3625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15"/>
          <p:cNvSpPr/>
          <p:nvPr/>
        </p:nvSpPr>
        <p:spPr>
          <a:xfrm>
            <a:off x="6118669" y="459906"/>
            <a:ext cx="981190" cy="6221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16"/>
          <p:cNvSpPr/>
          <p:nvPr/>
        </p:nvSpPr>
        <p:spPr>
          <a:xfrm>
            <a:off x="6213805" y="1204194"/>
            <a:ext cx="963866" cy="8364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bject 17"/>
          <p:cNvSpPr/>
          <p:nvPr/>
        </p:nvSpPr>
        <p:spPr>
          <a:xfrm>
            <a:off x="1385289" y="1270855"/>
            <a:ext cx="667567" cy="6131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18"/>
          <p:cNvSpPr/>
          <p:nvPr/>
        </p:nvSpPr>
        <p:spPr>
          <a:xfrm>
            <a:off x="3631078" y="1241265"/>
            <a:ext cx="681007" cy="71166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object 19"/>
          <p:cNvSpPr/>
          <p:nvPr/>
        </p:nvSpPr>
        <p:spPr>
          <a:xfrm>
            <a:off x="3605623" y="439672"/>
            <a:ext cx="698929" cy="59081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2372" y="538599"/>
            <a:ext cx="75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60323" y="526122"/>
            <a:ext cx="75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73923" y="507267"/>
            <a:ext cx="747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2372" y="1368951"/>
            <a:ext cx="75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33501" y="1368951"/>
            <a:ext cx="75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73923" y="1360831"/>
            <a:ext cx="747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5717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digits 0 – 9, how many ways can you complete the part-whole model?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the parts always has to be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 only use each digit once.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you can’t use 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digits can’t you use and why?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53521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93750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867222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07451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292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86764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26993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67222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607451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613292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  <p:grpSp>
        <p:nvGrpSpPr>
          <p:cNvPr id="19" name="Group 18"/>
          <p:cNvGrpSpPr/>
          <p:nvPr/>
        </p:nvGrpSpPr>
        <p:grpSpPr>
          <a:xfrm flipH="1">
            <a:off x="2264680" y="2153915"/>
            <a:ext cx="2211785" cy="2013069"/>
            <a:chOff x="4039822" y="481192"/>
            <a:chExt cx="2710457" cy="2466938"/>
          </a:xfrm>
        </p:grpSpPr>
        <p:grpSp>
          <p:nvGrpSpPr>
            <p:cNvPr id="20" name="Group 19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22" name="Group 21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25" name="Oval 24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Oval 25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8" name="Straight Connector 27"/>
                <p:cNvCxnSpPr>
                  <a:stCxn id="25" idx="3"/>
                  <a:endCxn id="26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Connector 28"/>
                <p:cNvCxnSpPr>
                  <a:stCxn id="25" idx="5"/>
                  <a:endCxn id="27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TextBox 22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0350056" y="470356"/>
                <a:ext cx="2711457" cy="145699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>
                    <a:latin typeface="Gill Sans MT" panose="020B0502020104020203" pitchFamily="34" charset="0"/>
                  </a:rPr>
                  <a:t> 4</a:t>
                </a: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9068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frogs are on a lily pad. Three frogs jumped off and there are three frogs remaining.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First there were ___ frogs. Then ___ frogs jumped off. Now there are ___ frogs on the lily pad.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‘then’ picture, do the 3s show the same thing? Why not?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if 4 jumped off, how many frogs would there have been at first?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263" y="1130793"/>
            <a:ext cx="2385870" cy="22213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76" y="1158687"/>
            <a:ext cx="2385870" cy="22213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604" y="1081666"/>
            <a:ext cx="2385870" cy="22213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698" y="1938848"/>
            <a:ext cx="784102" cy="7300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103" y="1401452"/>
            <a:ext cx="784102" cy="7300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548" y="1672735"/>
            <a:ext cx="784102" cy="7300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143" y="2310877"/>
            <a:ext cx="784102" cy="7300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249" y="2391474"/>
            <a:ext cx="784102" cy="7300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35" y="1952480"/>
            <a:ext cx="784102" cy="7300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848" y="2323153"/>
            <a:ext cx="784102" cy="7300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71" y="2241456"/>
            <a:ext cx="784102" cy="7300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948" y="2101556"/>
            <a:ext cx="784102" cy="7300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045" y="1474121"/>
            <a:ext cx="784102" cy="73002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787" y="1442107"/>
            <a:ext cx="784102" cy="73002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510" y="1896837"/>
            <a:ext cx="784102" cy="7300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609" y="2227447"/>
            <a:ext cx="784102" cy="73002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186" y="2087547"/>
            <a:ext cx="784102" cy="7300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283" y="1460112"/>
            <a:ext cx="784102" cy="73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369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cakes have been eaten.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2 cakes left.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cakes could there have been, and how many could have been eaten to be left with 2?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object 20"/>
          <p:cNvSpPr/>
          <p:nvPr/>
        </p:nvSpPr>
        <p:spPr>
          <a:xfrm>
            <a:off x="2853964" y="2442325"/>
            <a:ext cx="2072875" cy="1228922"/>
          </a:xfrm>
          <a:prstGeom prst="rect">
            <a:avLst/>
          </a:prstGeom>
          <a:blipFill>
            <a:blip r:embed="rId3" cstate="print"/>
            <a:srcRect/>
            <a:stretch>
              <a:fillRect r="-94932"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20"/>
          <p:cNvSpPr/>
          <p:nvPr/>
        </p:nvSpPr>
        <p:spPr>
          <a:xfrm>
            <a:off x="5115634" y="2442325"/>
            <a:ext cx="2072875" cy="1228922"/>
          </a:xfrm>
          <a:prstGeom prst="rect">
            <a:avLst/>
          </a:prstGeom>
          <a:blipFill>
            <a:blip r:embed="rId3" cstate="print"/>
            <a:srcRect/>
            <a:stretch>
              <a:fillRect r="-94932"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6103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get an answer of 0?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rule?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810237" y="2348312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37" y="2348312"/>
                <a:ext cx="541130" cy="67710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454961" y="2209813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4567689" y="2209813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697509" y="2348312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509" y="2348312"/>
                <a:ext cx="541130" cy="6771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557585" y="2302146"/>
            <a:ext cx="9058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231127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calculations can you complete?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the digits 8 or 9 be used?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675262" y="4668431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5262" y="4668431"/>
                <a:ext cx="541130" cy="67710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741566" y="4529932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6407458" y="4529932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846129" y="4668431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6129" y="4668431"/>
                <a:ext cx="541130" cy="6771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578324" y="4622264"/>
            <a:ext cx="9058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542700" y="1343740"/>
            <a:ext cx="3199294" cy="3009895"/>
            <a:chOff x="3542700" y="1343740"/>
            <a:chExt cx="3199294" cy="300989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A8BFE3"/>
                </a:clrFrom>
                <a:clrTo>
                  <a:srgbClr val="A8BFE3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40" t="20026" r="21347" b="23213"/>
            <a:stretch/>
          </p:blipFill>
          <p:spPr>
            <a:xfrm rot="10800000">
              <a:off x="3780430" y="1542196"/>
              <a:ext cx="2961564" cy="2811439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3655064" y="3109005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542700" y="1542196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780429" y="1343740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68675" y="1520644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94651" y="1478054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728478" y="1380780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684141" y="1452792"/>
              <a:ext cx="276001" cy="35735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170" y="1227401"/>
            <a:ext cx="921943" cy="1051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002" y="2392911"/>
            <a:ext cx="921943" cy="1051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069" y="2547823"/>
            <a:ext cx="921943" cy="1051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30" y="1677510"/>
            <a:ext cx="921943" cy="1051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601" y="3346545"/>
            <a:ext cx="921943" cy="1051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41" y="2537189"/>
            <a:ext cx="921943" cy="1051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16" y="1943516"/>
            <a:ext cx="921943" cy="105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27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two questions to ask your friend about the image.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 your questions and answers in a part-whole model and as a number sentence.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object 9"/>
          <p:cNvSpPr/>
          <p:nvPr/>
        </p:nvSpPr>
        <p:spPr>
          <a:xfrm>
            <a:off x="3100862" y="1742680"/>
            <a:ext cx="3873277" cy="34946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834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no more than 10 counters in total.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be in the bag?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it be six?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540" y="1371114"/>
            <a:ext cx="4955542" cy="3775652"/>
          </a:xfrm>
          <a:prstGeom prst="rect">
            <a:avLst/>
          </a:prstGeom>
        </p:spPr>
      </p:pic>
      <p:sp>
        <p:nvSpPr>
          <p:cNvPr id="7" name="object 29"/>
          <p:cNvSpPr/>
          <p:nvPr/>
        </p:nvSpPr>
        <p:spPr>
          <a:xfrm>
            <a:off x="6743409" y="2820812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9"/>
          <p:cNvSpPr/>
          <p:nvPr/>
        </p:nvSpPr>
        <p:spPr>
          <a:xfrm>
            <a:off x="6655931" y="1743473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29"/>
          <p:cNvSpPr/>
          <p:nvPr/>
        </p:nvSpPr>
        <p:spPr>
          <a:xfrm>
            <a:off x="5868758" y="3000520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9"/>
          <p:cNvSpPr/>
          <p:nvPr/>
        </p:nvSpPr>
        <p:spPr>
          <a:xfrm>
            <a:off x="5553532" y="2120998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29"/>
          <p:cNvSpPr/>
          <p:nvPr/>
        </p:nvSpPr>
        <p:spPr>
          <a:xfrm>
            <a:off x="6230286" y="2353543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2922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the mistakes that have been made.</a:t>
                </a:r>
              </a:p>
              <a:p>
                <a:pPr lvl="0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3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6737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5 counters in total.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of his counters are either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a bag or a cup.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could the counters be split between the bag and the cup?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8 number sentences to go with each.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any of the sets of number sentences the same? Why?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15" y="929929"/>
            <a:ext cx="1427506" cy="1042561"/>
          </a:xfrm>
          <a:prstGeom prst="rect">
            <a:avLst/>
          </a:prstGeom>
        </p:spPr>
      </p:pic>
      <p:sp>
        <p:nvSpPr>
          <p:cNvPr id="6" name="object 29"/>
          <p:cNvSpPr/>
          <p:nvPr/>
        </p:nvSpPr>
        <p:spPr>
          <a:xfrm>
            <a:off x="2290034" y="346869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9"/>
          <p:cNvSpPr/>
          <p:nvPr/>
        </p:nvSpPr>
        <p:spPr>
          <a:xfrm>
            <a:off x="2744065" y="3247965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9"/>
          <p:cNvSpPr/>
          <p:nvPr/>
        </p:nvSpPr>
        <p:spPr>
          <a:xfrm>
            <a:off x="2330860" y="4147952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29"/>
          <p:cNvSpPr/>
          <p:nvPr/>
        </p:nvSpPr>
        <p:spPr>
          <a:xfrm>
            <a:off x="2696343" y="379611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9"/>
          <p:cNvSpPr/>
          <p:nvPr/>
        </p:nvSpPr>
        <p:spPr>
          <a:xfrm>
            <a:off x="1891309" y="382428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71"/>
          <a:stretch/>
        </p:blipFill>
        <p:spPr>
          <a:xfrm>
            <a:off x="3757424" y="2959417"/>
            <a:ext cx="2007992" cy="19606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15" y="2418725"/>
            <a:ext cx="2153063" cy="30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002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is calculating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and does this by counting backwards on a number line.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gets an answer of 6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mistake has she made?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should the answer be?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3221" y="944253"/>
            <a:ext cx="1410172" cy="19924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8953" r="178" b="47005"/>
          <a:stretch/>
        </p:blipFill>
        <p:spPr>
          <a:xfrm>
            <a:off x="1770513" y="3382277"/>
            <a:ext cx="6294356" cy="44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0547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answer is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get to this by counting backwards on this number line?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95" y="2992564"/>
            <a:ext cx="8021486" cy="127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300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Game - Race to zero!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 at 10 on a number line.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Roll a dice and subtract this amount.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first person to land on 0 wins.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you like to roll? Why?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would you not want to roll a 1?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894" y="3589234"/>
            <a:ext cx="6556403" cy="1045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573" y="2175992"/>
            <a:ext cx="1444802" cy="16482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126" y="1615266"/>
            <a:ext cx="1444802" cy="164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027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numbers have a difference of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larger number is less than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two numbers be?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7709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 number sentence to show why Annie is correct.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3512339"/>
            <a:ext cx="1433253" cy="10842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47" y="3143260"/>
            <a:ext cx="1597395" cy="1822379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090058" y="1453112"/>
            <a:ext cx="3423888" cy="1488414"/>
          </a:xfrm>
          <a:prstGeom prst="wedgeRoundRectCallout">
            <a:avLst>
              <a:gd name="adj1" fmla="val 74749"/>
              <a:gd name="adj2" fmla="val 8629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difference in number of spots on the lady birds is 7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21" y="1404759"/>
            <a:ext cx="1611493" cy="11128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970" y="2063768"/>
            <a:ext cx="1419606" cy="10794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667" y="1117827"/>
            <a:ext cx="1412213" cy="107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764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show this in more than one way?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124465" y="2565682"/>
            <a:ext cx="3481739" cy="1359194"/>
          </a:xfrm>
          <a:prstGeom prst="wedgeRoundRectCallout">
            <a:avLst>
              <a:gd name="adj1" fmla="val -65651"/>
              <a:gd name="adj2" fmla="val 4557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difference between 7 and 4 is 3</a:t>
            </a:r>
          </a:p>
        </p:txBody>
      </p:sp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09" y="2558638"/>
            <a:ext cx="1647657" cy="2327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944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Would you rather have 6 sweets and 2 more sweets, or 8 sweets?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cubes or draw an image to help you.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721" y="736900"/>
            <a:ext cx="1296988" cy="18325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823" y="972031"/>
            <a:ext cx="994803" cy="14054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626" y="2195925"/>
            <a:ext cx="964000" cy="1361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123" y="3022858"/>
            <a:ext cx="1380201" cy="195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1842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627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Using the numbers 0 – 10, how many different ways can you complete the boxes?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4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9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62760"/>
              </a:xfrm>
              <a:prstGeom prst="rect">
                <a:avLst/>
              </a:prstGeom>
              <a:blipFill>
                <a:blip r:embed="rId3"/>
                <a:stretch>
                  <a:fillRect l="-1590" t="-1503" b="-49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5763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signs are missing?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		10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		 3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10     3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  <a:blipFill>
                <a:blip r:embed="rId3"/>
                <a:stretch>
                  <a:fillRect l="-1590" t="-1165" b="-20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985751" y="2090057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4170407" y="3285650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358009" y="4512215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0329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 Explain why.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4559" y="2301411"/>
            <a:ext cx="1284916" cy="10965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/>
              <p:cNvSpPr/>
              <p:nvPr/>
            </p:nvSpPr>
            <p:spPr>
              <a:xfrm>
                <a:off x="4057618" y="1943067"/>
                <a:ext cx="3767034" cy="1454880"/>
              </a:xfrm>
              <a:prstGeom prst="wedgeRoundRectCallout">
                <a:avLst>
                  <a:gd name="adj1" fmla="val -64764"/>
                  <a:gd name="adj2" fmla="val 19436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 is greater than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 because 5 is greater than 4</a:t>
                </a:r>
              </a:p>
            </p:txBody>
          </p:sp>
        </mc:Choice>
        <mc:Fallback xmlns=""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7618" y="1943067"/>
                <a:ext cx="3767034" cy="1454880"/>
              </a:xfrm>
              <a:prstGeom prst="wedgeRoundRectCallout">
                <a:avLst>
                  <a:gd name="adj1" fmla="val -64764"/>
                  <a:gd name="adj2" fmla="val 19436"/>
                  <a:gd name="adj3" fmla="val 16667"/>
                </a:avLst>
              </a:prstGeom>
              <a:blipFill>
                <a:blip r:embed="rId4"/>
                <a:stretch>
                  <a:fillRect t="-823" r="-972" b="-7819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5292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digit cards to complete the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write any more number sentences using these cards?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  <a:blipFill>
                <a:blip r:embed="rId3"/>
                <a:stretch>
                  <a:fillRect l="-1590" t="-1165" b="-20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649542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91989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34436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376884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01586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purl.org/dc/elements/1.1/"/>
    <ds:schemaRef ds:uri="522d4c35-b548-4432-90ae-af4376e1c4b4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1644</TotalTime>
  <Words>1839</Words>
  <Application>Microsoft Office PowerPoint</Application>
  <PresentationFormat>A4 Paper (210x297 mm)</PresentationFormat>
  <Paragraphs>602</Paragraphs>
  <Slides>46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380008 Kirsten Mollie Davenport</cp:lastModifiedBy>
  <cp:revision>61</cp:revision>
  <cp:lastPrinted>2019-09-06T09:46:27Z</cp:lastPrinted>
  <dcterms:created xsi:type="dcterms:W3CDTF">2019-02-04T08:17:32Z</dcterms:created>
  <dcterms:modified xsi:type="dcterms:W3CDTF">2020-11-15T17:44:22Z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