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90" d="100"/>
          <a:sy n="90" d="100"/>
        </p:scale>
        <p:origin x="72" y="-7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2/12/2021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icomp.site/getreadyforwork" TargetMode="External"/><Relationship Id="rId2" Type="http://schemas.openxmlformats.org/officeDocument/2006/relationships/hyperlink" Target="http://icomp.site/rollercoaster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B83E08-1D29-4978-91EF-387702986B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76424" y="645318"/>
            <a:ext cx="8791575" cy="1909763"/>
          </a:xfrm>
        </p:spPr>
        <p:txBody>
          <a:bodyPr/>
          <a:lstStyle/>
          <a:p>
            <a:r>
              <a:rPr lang="en-GB" dirty="0"/>
              <a:t>ICT</a:t>
            </a:r>
            <a:br>
              <a:rPr lang="en-GB" dirty="0"/>
            </a:br>
            <a:r>
              <a:rPr lang="en-GB" dirty="0" err="1"/>
              <a:t>i</a:t>
            </a:r>
            <a:r>
              <a:rPr lang="en-GB" dirty="0"/>
              <a:t>-simulate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19CB603-363A-421A-B311-6030995C1E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76424" y="2555081"/>
            <a:ext cx="8791575" cy="3951736"/>
          </a:xfrm>
        </p:spPr>
        <p:txBody>
          <a:bodyPr>
            <a:normAutofit/>
          </a:bodyPr>
          <a:lstStyle/>
          <a:p>
            <a:r>
              <a:rPr lang="en-GB" sz="3600" dirty="0"/>
              <a:t>What is a computer simulation?</a:t>
            </a:r>
          </a:p>
          <a:p>
            <a:endParaRPr lang="en-GB" sz="3600" dirty="0"/>
          </a:p>
          <a:p>
            <a:r>
              <a:rPr lang="en-GB" dirty="0"/>
              <a:t>a computer simulation is a program that imitates a real life scenario.</a:t>
            </a:r>
          </a:p>
          <a:p>
            <a:r>
              <a:rPr lang="en-GB" dirty="0"/>
              <a:t>Simulations let you make choices to try out things that would </a:t>
            </a:r>
          </a:p>
          <a:p>
            <a:r>
              <a:rPr lang="en-GB" dirty="0"/>
              <a:t>be too </a:t>
            </a:r>
            <a:r>
              <a:rPr lang="en-GB" sz="2800" b="1" dirty="0"/>
              <a:t>difficult, dangerous or expensive </a:t>
            </a:r>
            <a:r>
              <a:rPr lang="en-GB" dirty="0"/>
              <a:t>to do in real life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58602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0BCA44-464F-49F3-87A4-0F055C9859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Do you play any computer games that are simulation games?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0637BC-14E1-4BFB-902F-CB29F8CCB0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Image result for psvr">
            <a:extLst>
              <a:ext uri="{FF2B5EF4-FFF2-40B4-BE49-F238E27FC236}">
                <a16:creationId xmlns:a16="http://schemas.microsoft.com/office/drawing/2014/main" id="{7CE0AC5C-0D26-4AED-A4D2-ACC4DF545B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24183">
            <a:off x="739427" y="2473487"/>
            <a:ext cx="3766311" cy="2504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sims">
            <a:extLst>
              <a:ext uri="{FF2B5EF4-FFF2-40B4-BE49-F238E27FC236}">
                <a16:creationId xmlns:a16="http://schemas.microsoft.com/office/drawing/2014/main" id="{E03161E0-C61E-4DA1-BE7E-1D0E20DB76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035" y="3154017"/>
            <a:ext cx="4184374" cy="2789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underwater vr">
            <a:extLst>
              <a:ext uri="{FF2B5EF4-FFF2-40B4-BE49-F238E27FC236}">
                <a16:creationId xmlns:a16="http://schemas.microsoft.com/office/drawing/2014/main" id="{25F3B625-64FF-48C2-8259-E8C531AC20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85534">
            <a:off x="7051382" y="2220696"/>
            <a:ext cx="3812571" cy="2233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33165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E37C05-EFF3-4EF8-BAA8-6F379D2B65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Real world simulations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8C3DA9-BDE2-4542-9781-F4A9F0B6AE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Not all simulations are on computers</a:t>
            </a:r>
          </a:p>
          <a:p>
            <a:r>
              <a:rPr lang="en-GB" dirty="0"/>
              <a:t>We have been using simulations for centuries</a:t>
            </a:r>
          </a:p>
          <a:p>
            <a:r>
              <a:rPr lang="en-GB" dirty="0"/>
              <a:t>We play board games</a:t>
            </a:r>
          </a:p>
          <a:p>
            <a:r>
              <a:rPr lang="en-GB" dirty="0"/>
              <a:t>We role play with our friends from an early age</a:t>
            </a:r>
          </a:p>
          <a:p>
            <a:r>
              <a:rPr lang="en-GB" dirty="0"/>
              <a:t>A true simulation involves the use of rules and variables as well as a way to interact with the simulation.</a:t>
            </a:r>
          </a:p>
        </p:txBody>
      </p:sp>
    </p:spTree>
    <p:extLst>
      <p:ext uri="{BB962C8B-B14F-4D97-AF65-F5344CB8AC3E}">
        <p14:creationId xmlns:p14="http://schemas.microsoft.com/office/powerpoint/2010/main" val="21979558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63D011-3193-4C0F-8D37-145DCB04D0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are each of these simulations used in real life?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5FD03C-ECEB-48DB-9D40-F780BAC3D5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78D54BB-0EC2-4555-B4EA-3E055D67AD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1412" y="2097088"/>
            <a:ext cx="2848373" cy="213866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2B75D20-9A18-4E39-BDEA-E46A911F13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3657" y="3575658"/>
            <a:ext cx="2953859" cy="22308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CEFE218-CF10-4BC4-BE9B-C122994D59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28398" y="1898129"/>
            <a:ext cx="3594337" cy="202181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D470C86-7B99-4E17-8CF1-9274935FF1F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11116" y="3774009"/>
            <a:ext cx="2955360" cy="1834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4068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147913-2F36-4878-B739-FC7EFD8FFC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EXPLORE THESE SIMULATIONS: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56986C-0DEE-42E4-A487-9E6A4D73FF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hlinkClick r:id="rId2"/>
              </a:rPr>
              <a:t>http://icomp.site/rollercoaster</a:t>
            </a:r>
            <a:endParaRPr lang="en-GB" dirty="0"/>
          </a:p>
          <a:p>
            <a:endParaRPr lang="en-GB" dirty="0"/>
          </a:p>
          <a:p>
            <a:r>
              <a:rPr lang="en-GB" dirty="0">
                <a:hlinkClick r:id="rId3"/>
              </a:rPr>
              <a:t>https://icomp.site/getreadyforwork</a:t>
            </a:r>
            <a:endParaRPr lang="en-GB" dirty="0"/>
          </a:p>
          <a:p>
            <a:endParaRPr lang="en-GB" dirty="0"/>
          </a:p>
          <a:p>
            <a:r>
              <a:rPr lang="en-GB"/>
              <a:t>HAVE FUN!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097032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TM04033919[[fn=Circuit]]</Template>
  <TotalTime>21</TotalTime>
  <Words>139</Words>
  <Application>Microsoft Office PowerPoint</Application>
  <PresentationFormat>Widescreen</PresentationFormat>
  <Paragraphs>20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Trebuchet MS</vt:lpstr>
      <vt:lpstr>Tw Cen MT</vt:lpstr>
      <vt:lpstr>Circuit</vt:lpstr>
      <vt:lpstr>ICT i-simulate</vt:lpstr>
      <vt:lpstr>Do you play any computer games that are simulation games?</vt:lpstr>
      <vt:lpstr>Real world simulations</vt:lpstr>
      <vt:lpstr>How are each of these simulations used in real life?</vt:lpstr>
      <vt:lpstr>EXPLORE THESE SIMULATIONS: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ICT i-simulate</dc:title>
  <dc:creator>Sally Lukehurst</dc:creator>
  <cp:lastModifiedBy>Sally Lukehurst</cp:lastModifiedBy>
  <cp:revision>3</cp:revision>
  <dcterms:created xsi:type="dcterms:W3CDTF">2021-02-12T07:01:00Z</dcterms:created>
  <dcterms:modified xsi:type="dcterms:W3CDTF">2021-02-12T07:22:29Z</dcterms:modified>
</cp:coreProperties>
</file>