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96" autoAdjust="0"/>
    <p:restoredTop sz="94681"/>
  </p:normalViewPr>
  <p:slideViewPr>
    <p:cSldViewPr snapToGrid="0" snapToObjects="1">
      <p:cViewPr varScale="1">
        <p:scale>
          <a:sx n="68" d="100"/>
          <a:sy n="68" d="100"/>
        </p:scale>
        <p:origin x="13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tiff"/><Relationship Id="rId7" Type="http://schemas.openxmlformats.org/officeDocument/2006/relationships/image" Target="../media/image7.tif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emf"/><Relationship Id="rId5" Type="http://schemas.openxmlformats.org/officeDocument/2006/relationships/image" Target="../media/image5.png"/><Relationship Id="rId10" Type="http://schemas.openxmlformats.org/officeDocument/2006/relationships/image" Target="../media/image10.emf"/><Relationship Id="rId4" Type="http://schemas.openxmlformats.org/officeDocument/2006/relationships/image" Target="../media/image4.png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13" Type="http://schemas.openxmlformats.org/officeDocument/2006/relationships/image" Target="../media/image22.emf"/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12" Type="http://schemas.openxmlformats.org/officeDocument/2006/relationships/image" Target="../media/image21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emf"/><Relationship Id="rId5" Type="http://schemas.openxmlformats.org/officeDocument/2006/relationships/image" Target="../media/image14.png"/><Relationship Id="rId10" Type="http://schemas.openxmlformats.org/officeDocument/2006/relationships/image" Target="../media/image19.emf"/><Relationship Id="rId4" Type="http://schemas.openxmlformats.org/officeDocument/2006/relationships/image" Target="../media/image13.png"/><Relationship Id="rId9" Type="http://schemas.openxmlformats.org/officeDocument/2006/relationships/image" Target="../media/image18.emf"/><Relationship Id="rId14" Type="http://schemas.openxmlformats.org/officeDocument/2006/relationships/image" Target="../media/image23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13" Type="http://schemas.openxmlformats.org/officeDocument/2006/relationships/image" Target="../media/image31.emf"/><Relationship Id="rId3" Type="http://schemas.openxmlformats.org/officeDocument/2006/relationships/image" Target="../media/image4.png"/><Relationship Id="rId7" Type="http://schemas.openxmlformats.org/officeDocument/2006/relationships/image" Target="../media/image25.png"/><Relationship Id="rId12" Type="http://schemas.openxmlformats.org/officeDocument/2006/relationships/image" Target="../media/image30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9.emf"/><Relationship Id="rId5" Type="http://schemas.openxmlformats.org/officeDocument/2006/relationships/image" Target="../media/image15.png"/><Relationship Id="rId10" Type="http://schemas.openxmlformats.org/officeDocument/2006/relationships/image" Target="../media/image28.emf"/><Relationship Id="rId4" Type="http://schemas.openxmlformats.org/officeDocument/2006/relationships/image" Target="../media/image14.png"/><Relationship Id="rId9" Type="http://schemas.openxmlformats.org/officeDocument/2006/relationships/image" Target="../media/image27.emf"/><Relationship Id="rId14" Type="http://schemas.openxmlformats.org/officeDocument/2006/relationships/image" Target="../media/image3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7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emf"/><Relationship Id="rId3" Type="http://schemas.openxmlformats.org/officeDocument/2006/relationships/image" Target="../media/image4.png"/><Relationship Id="rId7" Type="http://schemas.openxmlformats.org/officeDocument/2006/relationships/image" Target="../media/image42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emf"/><Relationship Id="rId5" Type="http://schemas.openxmlformats.org/officeDocument/2006/relationships/image" Target="../media/image40.emf"/><Relationship Id="rId4" Type="http://schemas.openxmlformats.org/officeDocument/2006/relationships/image" Target="../media/image39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image" Target="../media/image45.png"/><Relationship Id="rId7" Type="http://schemas.openxmlformats.org/officeDocument/2006/relationships/image" Target="../media/image49.emf"/><Relationship Id="rId12" Type="http://schemas.openxmlformats.org/officeDocument/2006/relationships/image" Target="../media/image54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emf"/><Relationship Id="rId11" Type="http://schemas.openxmlformats.org/officeDocument/2006/relationships/image" Target="../media/image53.emf"/><Relationship Id="rId5" Type="http://schemas.openxmlformats.org/officeDocument/2006/relationships/image" Target="../media/image47.emf"/><Relationship Id="rId10" Type="http://schemas.openxmlformats.org/officeDocument/2006/relationships/image" Target="../media/image52.emf"/><Relationship Id="rId4" Type="http://schemas.openxmlformats.org/officeDocument/2006/relationships/image" Target="../media/image46.emf"/><Relationship Id="rId9" Type="http://schemas.openxmlformats.org/officeDocument/2006/relationships/image" Target="../media/image5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emf"/><Relationship Id="rId5" Type="http://schemas.openxmlformats.org/officeDocument/2006/relationships/image" Target="../media/image58.emf"/><Relationship Id="rId4" Type="http://schemas.openxmlformats.org/officeDocument/2006/relationships/image" Target="../media/image5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3" Type="http://schemas.openxmlformats.org/officeDocument/2006/relationships/image" Target="../media/image62.png"/><Relationship Id="rId7" Type="http://schemas.openxmlformats.org/officeDocument/2006/relationships/image" Target="../media/image66.emf"/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emf"/><Relationship Id="rId5" Type="http://schemas.openxmlformats.org/officeDocument/2006/relationships/image" Target="../media/image64.png"/><Relationship Id="rId4" Type="http://schemas.openxmlformats.org/officeDocument/2006/relationships/image" Target="../media/image63.png"/><Relationship Id="rId9" Type="http://schemas.openxmlformats.org/officeDocument/2006/relationships/image" Target="../media/image6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emf"/><Relationship Id="rId3" Type="http://schemas.openxmlformats.org/officeDocument/2006/relationships/image" Target="../media/image70.png"/><Relationship Id="rId7" Type="http://schemas.openxmlformats.org/officeDocument/2006/relationships/image" Target="../media/image73.emf"/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emf"/><Relationship Id="rId5" Type="http://schemas.openxmlformats.org/officeDocument/2006/relationships/image" Target="../media/image71.png"/><Relationship Id="rId4" Type="http://schemas.openxmlformats.org/officeDocument/2006/relationships/image" Target="../media/image25.png"/><Relationship Id="rId9" Type="http://schemas.openxmlformats.org/officeDocument/2006/relationships/image" Target="../media/image7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1.emf"/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emf"/><Relationship Id="rId5" Type="http://schemas.openxmlformats.org/officeDocument/2006/relationships/image" Target="../media/image79.emf"/><Relationship Id="rId4" Type="http://schemas.openxmlformats.org/officeDocument/2006/relationships/image" Target="../media/image7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emf"/><Relationship Id="rId13" Type="http://schemas.openxmlformats.org/officeDocument/2006/relationships/image" Target="../media/image91.emf"/><Relationship Id="rId3" Type="http://schemas.openxmlformats.org/officeDocument/2006/relationships/image" Target="../media/image31.png"/><Relationship Id="rId7" Type="http://schemas.openxmlformats.org/officeDocument/2006/relationships/image" Target="../media/image85.emf"/><Relationship Id="rId12" Type="http://schemas.openxmlformats.org/officeDocument/2006/relationships/image" Target="../media/image90.emf"/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emf"/><Relationship Id="rId11" Type="http://schemas.openxmlformats.org/officeDocument/2006/relationships/image" Target="../media/image89.emf"/><Relationship Id="rId5" Type="http://schemas.openxmlformats.org/officeDocument/2006/relationships/image" Target="../media/image83.emf"/><Relationship Id="rId10" Type="http://schemas.openxmlformats.org/officeDocument/2006/relationships/image" Target="../media/image88.emf"/><Relationship Id="rId4" Type="http://schemas.openxmlformats.org/officeDocument/2006/relationships/image" Target="../media/image32.png"/><Relationship Id="rId9" Type="http://schemas.openxmlformats.org/officeDocument/2006/relationships/image" Target="../media/image87.emf"/><Relationship Id="rId14" Type="http://schemas.openxmlformats.org/officeDocument/2006/relationships/image" Target="../media/image9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7" Type="http://schemas.openxmlformats.org/officeDocument/2006/relationships/image" Target="../media/image98.emf"/><Relationship Id="rId2" Type="http://schemas.openxmlformats.org/officeDocument/2006/relationships/image" Target="../media/image9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7.emf"/><Relationship Id="rId5" Type="http://schemas.openxmlformats.org/officeDocument/2006/relationships/image" Target="../media/image96.emf"/><Relationship Id="rId4" Type="http://schemas.openxmlformats.org/officeDocument/2006/relationships/image" Target="../media/image95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emf"/><Relationship Id="rId3" Type="http://schemas.openxmlformats.org/officeDocument/2006/relationships/image" Target="../media/image25.png"/><Relationship Id="rId7" Type="http://schemas.openxmlformats.org/officeDocument/2006/relationships/image" Target="../media/image103.emf"/><Relationship Id="rId12" Type="http://schemas.openxmlformats.org/officeDocument/2006/relationships/image" Target="../media/image108.emf"/><Relationship Id="rId2" Type="http://schemas.openxmlformats.org/officeDocument/2006/relationships/image" Target="../media/image9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2.emf"/><Relationship Id="rId11" Type="http://schemas.openxmlformats.org/officeDocument/2006/relationships/image" Target="../media/image107.emf"/><Relationship Id="rId5" Type="http://schemas.openxmlformats.org/officeDocument/2006/relationships/image" Target="../media/image101.emf"/><Relationship Id="rId10" Type="http://schemas.openxmlformats.org/officeDocument/2006/relationships/image" Target="../media/image106.emf"/><Relationship Id="rId4" Type="http://schemas.openxmlformats.org/officeDocument/2006/relationships/image" Target="../media/image100.emf"/><Relationship Id="rId9" Type="http://schemas.openxmlformats.org/officeDocument/2006/relationships/image" Target="../media/image10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113.emf"/><Relationship Id="rId2" Type="http://schemas.openxmlformats.org/officeDocument/2006/relationships/image" Target="../media/image10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2.emf"/><Relationship Id="rId5" Type="http://schemas.openxmlformats.org/officeDocument/2006/relationships/image" Target="../media/image111.emf"/><Relationship Id="rId4" Type="http://schemas.openxmlformats.org/officeDocument/2006/relationships/image" Target="../media/image110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emf"/><Relationship Id="rId3" Type="http://schemas.openxmlformats.org/officeDocument/2006/relationships/image" Target="../media/image115.emf"/><Relationship Id="rId7" Type="http://schemas.openxmlformats.org/officeDocument/2006/relationships/image" Target="../media/image119.emf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8.emf"/><Relationship Id="rId5" Type="http://schemas.openxmlformats.org/officeDocument/2006/relationships/image" Target="../media/image117.emf"/><Relationship Id="rId4" Type="http://schemas.openxmlformats.org/officeDocument/2006/relationships/image" Target="../media/image116.emf"/><Relationship Id="rId9" Type="http://schemas.openxmlformats.org/officeDocument/2006/relationships/image" Target="../media/image121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emf"/><Relationship Id="rId3" Type="http://schemas.openxmlformats.org/officeDocument/2006/relationships/image" Target="../media/image114.png"/><Relationship Id="rId7" Type="http://schemas.openxmlformats.org/officeDocument/2006/relationships/image" Target="../media/image126.emf"/><Relationship Id="rId2" Type="http://schemas.openxmlformats.org/officeDocument/2006/relationships/image" Target="../media/image12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5.emf"/><Relationship Id="rId5" Type="http://schemas.openxmlformats.org/officeDocument/2006/relationships/image" Target="../media/image124.emf"/><Relationship Id="rId4" Type="http://schemas.openxmlformats.org/officeDocument/2006/relationships/image" Target="../media/image123.emf"/><Relationship Id="rId9" Type="http://schemas.openxmlformats.org/officeDocument/2006/relationships/image" Target="../media/image12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emf"/><Relationship Id="rId3" Type="http://schemas.openxmlformats.org/officeDocument/2006/relationships/image" Target="../media/image114.png"/><Relationship Id="rId7" Type="http://schemas.openxmlformats.org/officeDocument/2006/relationships/image" Target="../media/image132.emf"/><Relationship Id="rId12" Type="http://schemas.openxmlformats.org/officeDocument/2006/relationships/image" Target="../media/image137.emf"/><Relationship Id="rId2" Type="http://schemas.openxmlformats.org/officeDocument/2006/relationships/image" Target="../media/image12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1.emf"/><Relationship Id="rId11" Type="http://schemas.openxmlformats.org/officeDocument/2006/relationships/image" Target="../media/image136.emf"/><Relationship Id="rId5" Type="http://schemas.openxmlformats.org/officeDocument/2006/relationships/image" Target="../media/image130.emf"/><Relationship Id="rId10" Type="http://schemas.openxmlformats.org/officeDocument/2006/relationships/image" Target="../media/image135.emf"/><Relationship Id="rId4" Type="http://schemas.openxmlformats.org/officeDocument/2006/relationships/image" Target="../media/image25.png"/><Relationship Id="rId9" Type="http://schemas.openxmlformats.org/officeDocument/2006/relationships/image" Target="../media/image134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emf"/><Relationship Id="rId13" Type="http://schemas.openxmlformats.org/officeDocument/2006/relationships/image" Target="../media/image148.emf"/><Relationship Id="rId3" Type="http://schemas.openxmlformats.org/officeDocument/2006/relationships/image" Target="../media/image25.png"/><Relationship Id="rId7" Type="http://schemas.openxmlformats.org/officeDocument/2006/relationships/image" Target="../media/image142.emf"/><Relationship Id="rId12" Type="http://schemas.openxmlformats.org/officeDocument/2006/relationships/image" Target="../media/image147.emf"/><Relationship Id="rId2" Type="http://schemas.openxmlformats.org/officeDocument/2006/relationships/image" Target="../media/image13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1.emf"/><Relationship Id="rId11" Type="http://schemas.openxmlformats.org/officeDocument/2006/relationships/image" Target="../media/image146.emf"/><Relationship Id="rId5" Type="http://schemas.openxmlformats.org/officeDocument/2006/relationships/image" Target="../media/image140.emf"/><Relationship Id="rId10" Type="http://schemas.openxmlformats.org/officeDocument/2006/relationships/image" Target="../media/image145.emf"/><Relationship Id="rId4" Type="http://schemas.openxmlformats.org/officeDocument/2006/relationships/image" Target="../media/image139.emf"/><Relationship Id="rId9" Type="http://schemas.openxmlformats.org/officeDocument/2006/relationships/image" Target="../media/image144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emf"/><Relationship Id="rId3" Type="http://schemas.openxmlformats.org/officeDocument/2006/relationships/image" Target="../media/image25.png"/><Relationship Id="rId7" Type="http://schemas.openxmlformats.org/officeDocument/2006/relationships/image" Target="../media/image153.emf"/><Relationship Id="rId2" Type="http://schemas.openxmlformats.org/officeDocument/2006/relationships/image" Target="../media/image14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2.emf"/><Relationship Id="rId5" Type="http://schemas.openxmlformats.org/officeDocument/2006/relationships/image" Target="../media/image151.emf"/><Relationship Id="rId4" Type="http://schemas.openxmlformats.org/officeDocument/2006/relationships/image" Target="../media/image150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emf"/><Relationship Id="rId3" Type="http://schemas.openxmlformats.org/officeDocument/2006/relationships/image" Target="../media/image156.emf"/><Relationship Id="rId7" Type="http://schemas.openxmlformats.org/officeDocument/2006/relationships/image" Target="../media/image160.emf"/><Relationship Id="rId2" Type="http://schemas.openxmlformats.org/officeDocument/2006/relationships/image" Target="../media/image15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9.emf"/><Relationship Id="rId11" Type="http://schemas.openxmlformats.org/officeDocument/2006/relationships/image" Target="../media/image164.emf"/><Relationship Id="rId5" Type="http://schemas.openxmlformats.org/officeDocument/2006/relationships/image" Target="../media/image158.emf"/><Relationship Id="rId10" Type="http://schemas.openxmlformats.org/officeDocument/2006/relationships/image" Target="../media/image163.emf"/><Relationship Id="rId4" Type="http://schemas.openxmlformats.org/officeDocument/2006/relationships/image" Target="../media/image157.emf"/><Relationship Id="rId9" Type="http://schemas.openxmlformats.org/officeDocument/2006/relationships/image" Target="../media/image16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82AD83-29BF-9C48-9766-0CF4BC1BEF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40" y="920750"/>
            <a:ext cx="9357448" cy="5022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47EE30E-03A0-194A-91C3-911109C8B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311" y="1537412"/>
            <a:ext cx="4498921" cy="128389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AD68B43-8C4F-D24C-94A4-EEE3A99B0A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941" y="822287"/>
            <a:ext cx="586090" cy="828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9E2ECCB-1469-624B-8856-BDC45230E2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620" y="816418"/>
            <a:ext cx="586090" cy="82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0AFF5BD-7060-4C42-ABA6-C19CD60065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539" y="1376051"/>
            <a:ext cx="586090" cy="82800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20DB9476-3AC8-5E49-A44B-884EC2BB10EA}"/>
              </a:ext>
            </a:extLst>
          </p:cNvPr>
          <p:cNvSpPr/>
          <p:nvPr/>
        </p:nvSpPr>
        <p:spPr>
          <a:xfrm>
            <a:off x="1836757" y="3515413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 descr="A close up of a logo&#10;&#10;Description automatically generated">
            <a:extLst>
              <a:ext uri="{FF2B5EF4-FFF2-40B4-BE49-F238E27FC236}">
                <a16:creationId xmlns:a16="http://schemas.microsoft.com/office/drawing/2014/main" id="{1DFC796E-F6CD-1043-93E7-4AC3EA5674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6581" y="4305349"/>
            <a:ext cx="454667" cy="435041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B85CA9DF-7C28-0C4B-8D08-4D94378B054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20867" y="4258416"/>
            <a:ext cx="479563" cy="511010"/>
          </a:xfrm>
          <a:prstGeom prst="rect">
            <a:avLst/>
          </a:prstGeom>
        </p:spPr>
      </p:pic>
      <p:pic>
        <p:nvPicPr>
          <p:cNvPr id="35" name="Picture 34" descr="A close up of a logo&#10;&#10;Description automatically generated">
            <a:extLst>
              <a:ext uri="{FF2B5EF4-FFF2-40B4-BE49-F238E27FC236}">
                <a16:creationId xmlns:a16="http://schemas.microsoft.com/office/drawing/2014/main" id="{110E667A-32A6-9B42-9C1E-5759A5306F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1825" y="4305350"/>
            <a:ext cx="454667" cy="435041"/>
          </a:xfrm>
          <a:prstGeom prst="rect">
            <a:avLst/>
          </a:prstGeom>
        </p:spPr>
      </p:pic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BB308CAD-AB87-0149-9A73-93DBB892AC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9206" y="4305348"/>
            <a:ext cx="454667" cy="435041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E09B6A4D-E357-A34E-ACC2-09130A7F159F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890118" y="4256219"/>
            <a:ext cx="479563" cy="511010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A109F338-D696-F04B-B3E4-19AF1726192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00926" y="4261842"/>
            <a:ext cx="479563" cy="511010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3D11269E-AF27-5F4E-B646-BA2F89605951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71705" y="4264944"/>
            <a:ext cx="479563" cy="511010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558A0319-E858-464F-B8EE-A3545D1AB0C5}"/>
              </a:ext>
            </a:extLst>
          </p:cNvPr>
          <p:cNvSpPr/>
          <p:nvPr/>
        </p:nvSpPr>
        <p:spPr>
          <a:xfrm>
            <a:off x="5553516" y="4253048"/>
            <a:ext cx="1807329" cy="5938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4F39E3C-0E0D-4C49-85C7-A5A8D4041D94}"/>
              </a:ext>
            </a:extLst>
          </p:cNvPr>
          <p:cNvSpPr/>
          <p:nvPr/>
        </p:nvSpPr>
        <p:spPr>
          <a:xfrm>
            <a:off x="7568993" y="4253779"/>
            <a:ext cx="1807329" cy="5938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D1F42D91-EAC1-2D41-8ED2-E899807788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 flipH="1">
            <a:off x="7010019" y="4607041"/>
            <a:ext cx="1156719" cy="2623161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5BE9371D-9445-584A-A3CF-E7BC0EA45D93}"/>
              </a:ext>
            </a:extLst>
          </p:cNvPr>
          <p:cNvSpPr/>
          <p:nvPr/>
        </p:nvSpPr>
        <p:spPr>
          <a:xfrm>
            <a:off x="1437134" y="3475274"/>
            <a:ext cx="12827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KG Primary Penmanship" panose="02000506000000020003" pitchFamily="2" charset="77"/>
              </a:rPr>
              <a:t>5		7</a:t>
            </a:r>
            <a:endParaRPr lang="en-GB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2E3B1C-7E16-284A-A3E7-D657267061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7745" y="949776"/>
            <a:ext cx="6731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4F1F5A-754B-7A4F-B14C-E869344E13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86395" y="3472521"/>
            <a:ext cx="584200" cy="584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D859A5E-435D-9A41-B4EC-4FDBD977F1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82403" y="4532244"/>
            <a:ext cx="4102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A0CB9A-E027-CE4B-B155-2CBCBCF0C31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18568" y="5057981"/>
            <a:ext cx="6604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2ACAF2-C8B2-FE47-8700-3B85A0CFE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10" y="939949"/>
            <a:ext cx="9347200" cy="5410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AD68B43-8C4F-D24C-94A4-EEE3A99B0A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941" y="822287"/>
            <a:ext cx="586090" cy="828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9E2ECCB-1469-624B-8856-BDC45230E2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620" y="816418"/>
            <a:ext cx="586090" cy="82800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20DB9476-3AC8-5E49-A44B-884EC2BB10EA}"/>
              </a:ext>
            </a:extLst>
          </p:cNvPr>
          <p:cNvSpPr/>
          <p:nvPr/>
        </p:nvSpPr>
        <p:spPr>
          <a:xfrm>
            <a:off x="4618312" y="1139922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39C742-1F61-F444-B5D2-D91E15EAADCB}"/>
              </a:ext>
            </a:extLst>
          </p:cNvPr>
          <p:cNvSpPr/>
          <p:nvPr/>
        </p:nvSpPr>
        <p:spPr>
          <a:xfrm>
            <a:off x="4226875" y="1827898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955E87B-20BB-E344-9583-2A9B52B3816C}"/>
              </a:ext>
            </a:extLst>
          </p:cNvPr>
          <p:cNvSpPr/>
          <p:nvPr/>
        </p:nvSpPr>
        <p:spPr>
          <a:xfrm>
            <a:off x="5012597" y="1827898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E61FC75-B631-9949-A8D3-47A6F184B91E}"/>
              </a:ext>
            </a:extLst>
          </p:cNvPr>
          <p:cNvCxnSpPr>
            <a:cxnSpLocks/>
            <a:stCxn id="24" idx="0"/>
            <a:endCxn id="7" idx="3"/>
          </p:cNvCxnSpPr>
          <p:nvPr/>
        </p:nvCxnSpPr>
        <p:spPr>
          <a:xfrm flipV="1">
            <a:off x="4479123" y="1570536"/>
            <a:ext cx="213071" cy="2573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673DADA-E399-E349-9653-C01FA6156D35}"/>
              </a:ext>
            </a:extLst>
          </p:cNvPr>
          <p:cNvCxnSpPr>
            <a:cxnSpLocks/>
            <a:stCxn id="25" idx="0"/>
            <a:endCxn id="7" idx="5"/>
          </p:cNvCxnSpPr>
          <p:nvPr/>
        </p:nvCxnSpPr>
        <p:spPr>
          <a:xfrm flipH="1" flipV="1">
            <a:off x="5048926" y="1570536"/>
            <a:ext cx="215919" cy="2573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>
            <a:extLst>
              <a:ext uri="{FF2B5EF4-FFF2-40B4-BE49-F238E27FC236}">
                <a16:creationId xmlns:a16="http://schemas.microsoft.com/office/drawing/2014/main" id="{9391AA3D-D2D2-0F49-A678-7073C5B26560}"/>
              </a:ext>
            </a:extLst>
          </p:cNvPr>
          <p:cNvSpPr/>
          <p:nvPr/>
        </p:nvSpPr>
        <p:spPr>
          <a:xfrm>
            <a:off x="6114138" y="2998313"/>
            <a:ext cx="925419" cy="92541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2643D17-B7D5-D343-B053-2F5587566C67}"/>
              </a:ext>
            </a:extLst>
          </p:cNvPr>
          <p:cNvSpPr/>
          <p:nvPr/>
        </p:nvSpPr>
        <p:spPr>
          <a:xfrm>
            <a:off x="7457673" y="2983638"/>
            <a:ext cx="925419" cy="92541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A picture containing object, sitting, mirror, light&#10;&#10;Description automatically generated">
            <a:extLst>
              <a:ext uri="{FF2B5EF4-FFF2-40B4-BE49-F238E27FC236}">
                <a16:creationId xmlns:a16="http://schemas.microsoft.com/office/drawing/2014/main" id="{87BC0A92-FFDC-4E41-82DC-4D708A3C22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666" y="3082159"/>
            <a:ext cx="397405" cy="397405"/>
          </a:xfrm>
          <a:prstGeom prst="rect">
            <a:avLst/>
          </a:prstGeom>
        </p:spPr>
      </p:pic>
      <p:pic>
        <p:nvPicPr>
          <p:cNvPr id="45" name="Picture 44" descr="A picture containing object, sitting, mirror, light&#10;&#10;Description automatically generated">
            <a:extLst>
              <a:ext uri="{FF2B5EF4-FFF2-40B4-BE49-F238E27FC236}">
                <a16:creationId xmlns:a16="http://schemas.microsoft.com/office/drawing/2014/main" id="{7B5DF6EC-E5E2-C547-BAD2-18CD040B5A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9071" y="3247644"/>
            <a:ext cx="397405" cy="397405"/>
          </a:xfrm>
          <a:prstGeom prst="rect">
            <a:avLst/>
          </a:prstGeom>
        </p:spPr>
      </p:pic>
      <p:pic>
        <p:nvPicPr>
          <p:cNvPr id="46" name="Picture 45" descr="A picture containing object, sitting, mirror, light&#10;&#10;Description automatically generated">
            <a:extLst>
              <a:ext uri="{FF2B5EF4-FFF2-40B4-BE49-F238E27FC236}">
                <a16:creationId xmlns:a16="http://schemas.microsoft.com/office/drawing/2014/main" id="{D984E6F0-8698-8549-8BEF-4015F4EAF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5163" y="3218604"/>
            <a:ext cx="397405" cy="397405"/>
          </a:xfrm>
          <a:prstGeom prst="rect">
            <a:avLst/>
          </a:prstGeom>
        </p:spPr>
      </p:pic>
      <p:pic>
        <p:nvPicPr>
          <p:cNvPr id="47" name="Picture 46" descr="A picture containing object, sitting, mirror, light&#10;&#10;Description automatically generated">
            <a:extLst>
              <a:ext uri="{FF2B5EF4-FFF2-40B4-BE49-F238E27FC236}">
                <a16:creationId xmlns:a16="http://schemas.microsoft.com/office/drawing/2014/main" id="{09B6BC36-E15B-6840-ACD7-DC7C497966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9526" y="2998313"/>
            <a:ext cx="397405" cy="397405"/>
          </a:xfrm>
          <a:prstGeom prst="rect">
            <a:avLst/>
          </a:prstGeom>
        </p:spPr>
      </p:pic>
      <p:pic>
        <p:nvPicPr>
          <p:cNvPr id="48" name="Picture 47" descr="A picture containing object, sitting, mirror, light&#10;&#10;Description automatically generated">
            <a:extLst>
              <a:ext uri="{FF2B5EF4-FFF2-40B4-BE49-F238E27FC236}">
                <a16:creationId xmlns:a16="http://schemas.microsoft.com/office/drawing/2014/main" id="{CEB31A93-6837-4840-B15B-163418FF9F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0424" y="3479564"/>
            <a:ext cx="397405" cy="397405"/>
          </a:xfrm>
          <a:prstGeom prst="rect">
            <a:avLst/>
          </a:prstGeom>
        </p:spPr>
      </p:pic>
      <p:pic>
        <p:nvPicPr>
          <p:cNvPr id="50" name="Picture 49" descr="A picture containing object, sitting, mirror, light&#10;&#10;Description automatically generated">
            <a:extLst>
              <a:ext uri="{FF2B5EF4-FFF2-40B4-BE49-F238E27FC236}">
                <a16:creationId xmlns:a16="http://schemas.microsoft.com/office/drawing/2014/main" id="{84101807-9413-2747-90BF-CF43C9150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0956" y="3296906"/>
            <a:ext cx="397405" cy="397405"/>
          </a:xfrm>
          <a:prstGeom prst="rect">
            <a:avLst/>
          </a:prstGeom>
        </p:spPr>
      </p:pic>
      <p:pic>
        <p:nvPicPr>
          <p:cNvPr id="51" name="Picture 50" descr="A picture containing object, sitting, mirror, light&#10;&#10;Description automatically generated">
            <a:extLst>
              <a:ext uri="{FF2B5EF4-FFF2-40B4-BE49-F238E27FC236}">
                <a16:creationId xmlns:a16="http://schemas.microsoft.com/office/drawing/2014/main" id="{A72E0C75-A6DF-8540-810E-30C2D35D8E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8993" y="3462356"/>
            <a:ext cx="397405" cy="397405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2336F6A0-1D8E-DD44-9A01-F7B806A307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2621" y="4372271"/>
            <a:ext cx="992604" cy="1232390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E722105D-12E8-654F-AE92-DDDDCC2456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9142" y="4493078"/>
            <a:ext cx="992603" cy="1232389"/>
          </a:xfrm>
          <a:prstGeom prst="rect">
            <a:avLst/>
          </a:prstGeom>
        </p:spPr>
      </p:pic>
      <p:pic>
        <p:nvPicPr>
          <p:cNvPr id="20" name="Picture 19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1A43D565-A2E5-BE4B-AB46-7357FDCC10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7545" y="4346601"/>
            <a:ext cx="992603" cy="1232389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EAFACA5-DC48-9046-945D-D1C9588C1D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851786" y="4493078"/>
            <a:ext cx="992603" cy="12323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695DCA-1196-FA41-BC0E-4BC2E8B476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6710" y="1012719"/>
            <a:ext cx="6477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187571-E576-984D-9A64-751B5C2B84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03225" y="1693740"/>
            <a:ext cx="546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697327-3658-A445-A230-BCE09EAD3F6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46069" y="1697163"/>
            <a:ext cx="660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0D213D3-BC87-3D44-A6F9-497E6FE1E5D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74236" y="1264334"/>
            <a:ext cx="6604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EBC2930-DB4A-8D47-8B80-EC9DD3CEDDB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62619" y="2409863"/>
            <a:ext cx="6985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547C50-AC74-F44B-B3EA-B4B365D792C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66735" y="3701781"/>
            <a:ext cx="6477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CC1E27C-2535-4045-8446-9EC927CB407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11466" y="5778491"/>
            <a:ext cx="1600200" cy="74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55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22180A-0B03-AA42-A621-F9489FB101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00" y="910268"/>
            <a:ext cx="9347200" cy="5575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AD68B43-8C4F-D24C-94A4-EEE3A99B0A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941" y="822287"/>
            <a:ext cx="586090" cy="828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9E2ECCB-1469-624B-8856-BDC45230E2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620" y="816418"/>
            <a:ext cx="586090" cy="82800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20DB9476-3AC8-5E49-A44B-884EC2BB10EA}"/>
              </a:ext>
            </a:extLst>
          </p:cNvPr>
          <p:cNvSpPr/>
          <p:nvPr/>
        </p:nvSpPr>
        <p:spPr>
          <a:xfrm>
            <a:off x="4618312" y="1139922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39C742-1F61-F444-B5D2-D91E15EAADCB}"/>
              </a:ext>
            </a:extLst>
          </p:cNvPr>
          <p:cNvSpPr/>
          <p:nvPr/>
        </p:nvSpPr>
        <p:spPr>
          <a:xfrm>
            <a:off x="4226875" y="1827898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955E87B-20BB-E344-9583-2A9B52B3816C}"/>
              </a:ext>
            </a:extLst>
          </p:cNvPr>
          <p:cNvSpPr/>
          <p:nvPr/>
        </p:nvSpPr>
        <p:spPr>
          <a:xfrm>
            <a:off x="5012597" y="1827898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E61FC75-B631-9949-A8D3-47A6F184B91E}"/>
              </a:ext>
            </a:extLst>
          </p:cNvPr>
          <p:cNvCxnSpPr>
            <a:stCxn id="24" idx="0"/>
            <a:endCxn id="7" idx="3"/>
          </p:cNvCxnSpPr>
          <p:nvPr/>
        </p:nvCxnSpPr>
        <p:spPr>
          <a:xfrm flipV="1">
            <a:off x="4479123" y="1570536"/>
            <a:ext cx="213071" cy="2573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673DADA-E399-E349-9653-C01FA6156D35}"/>
              </a:ext>
            </a:extLst>
          </p:cNvPr>
          <p:cNvCxnSpPr>
            <a:cxnSpLocks/>
            <a:stCxn id="25" idx="0"/>
            <a:endCxn id="7" idx="5"/>
          </p:cNvCxnSpPr>
          <p:nvPr/>
        </p:nvCxnSpPr>
        <p:spPr>
          <a:xfrm flipH="1" flipV="1">
            <a:off x="5048926" y="1570536"/>
            <a:ext cx="215919" cy="2573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2336F6A0-1D8E-DD44-9A01-F7B806A30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8466" y="4372271"/>
            <a:ext cx="992604" cy="1232390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E722105D-12E8-654F-AE92-DDDDCC2456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4987" y="4493078"/>
            <a:ext cx="992603" cy="1232389"/>
          </a:xfrm>
          <a:prstGeom prst="rect">
            <a:avLst/>
          </a:prstGeom>
        </p:spPr>
      </p:pic>
      <p:pic>
        <p:nvPicPr>
          <p:cNvPr id="20" name="Picture 19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1A43D565-A2E5-BE4B-AB46-7357FDCC10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5822" y="4346601"/>
            <a:ext cx="992603" cy="1232389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EAFACA5-DC48-9046-945D-D1C9588C1D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027631" y="4493078"/>
            <a:ext cx="992603" cy="123238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08A55C0-B4A9-6E40-817E-4072D582C3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181" y="1504394"/>
            <a:ext cx="586090" cy="828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DF5C0EF-0098-9444-B6DE-923C9FC88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860" y="1498525"/>
            <a:ext cx="586090" cy="828000"/>
          </a:xfrm>
          <a:prstGeom prst="rect">
            <a:avLst/>
          </a:prstGeom>
        </p:spPr>
      </p:pic>
      <p:pic>
        <p:nvPicPr>
          <p:cNvPr id="6" name="Picture 5" descr="A screen shot of a window&#10;&#10;Description automatically generated">
            <a:extLst>
              <a:ext uri="{FF2B5EF4-FFF2-40B4-BE49-F238E27FC236}">
                <a16:creationId xmlns:a16="http://schemas.microsoft.com/office/drawing/2014/main" id="{7904FEFC-5F99-C04E-9D9E-9F3C40080E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31691" y="3803350"/>
            <a:ext cx="1102475" cy="25001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147641-6A8D-D244-A665-84FB12B731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6710" y="992168"/>
            <a:ext cx="6477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66A7EA-4628-264A-8CB5-C14003C117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02372" y="1708404"/>
            <a:ext cx="5461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0A331A-DBEA-C142-805D-A0284EBFFB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31797" y="1695219"/>
            <a:ext cx="660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6048A8-C11F-484C-BD6C-4BB781FE1C9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74225" y="1392170"/>
            <a:ext cx="13843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14B0AF-A8E4-4142-8E4A-F6427C35313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77190" y="2997200"/>
            <a:ext cx="13208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8F9158-A186-384D-A67F-3AA8EE476BB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50028" y="4621085"/>
            <a:ext cx="1803400" cy="3937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3E40F4-A4E6-004C-9F9A-664FE771469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8028" y="5602740"/>
            <a:ext cx="6731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79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1A2D86-8B5A-7145-9730-024038E5F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078" y="965200"/>
            <a:ext cx="9347200" cy="4927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9E2ECCB-1469-624B-8856-BDC45230E2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836" y="816418"/>
            <a:ext cx="586090" cy="828000"/>
          </a:xfrm>
          <a:prstGeom prst="rect">
            <a:avLst/>
          </a:prstGeom>
        </p:spPr>
      </p:pic>
      <p:sp>
        <p:nvSpPr>
          <p:cNvPr id="58" name="Oval 57">
            <a:extLst>
              <a:ext uri="{FF2B5EF4-FFF2-40B4-BE49-F238E27FC236}">
                <a16:creationId xmlns:a16="http://schemas.microsoft.com/office/drawing/2014/main" id="{EF58B982-2A2B-EA41-9072-BBD1E2537E16}"/>
              </a:ext>
            </a:extLst>
          </p:cNvPr>
          <p:cNvSpPr/>
          <p:nvPr/>
        </p:nvSpPr>
        <p:spPr>
          <a:xfrm>
            <a:off x="1437669" y="2706192"/>
            <a:ext cx="623162" cy="623162"/>
          </a:xfrm>
          <a:prstGeom prst="ellipse">
            <a:avLst/>
          </a:prstGeom>
          <a:solidFill>
            <a:srgbClr val="7030A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CFACF14-8304-364A-BF5B-26BD43857195}"/>
              </a:ext>
            </a:extLst>
          </p:cNvPr>
          <p:cNvSpPr/>
          <p:nvPr/>
        </p:nvSpPr>
        <p:spPr>
          <a:xfrm>
            <a:off x="2727611" y="1104207"/>
            <a:ext cx="504496" cy="5044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6D306D7-A4AD-C54D-924B-148AA09E6002}"/>
              </a:ext>
            </a:extLst>
          </p:cNvPr>
          <p:cNvSpPr/>
          <p:nvPr/>
        </p:nvSpPr>
        <p:spPr>
          <a:xfrm>
            <a:off x="2416030" y="2706192"/>
            <a:ext cx="623162" cy="623162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8BA3120-4484-1549-AB52-0F6D948562FF}"/>
              </a:ext>
            </a:extLst>
          </p:cNvPr>
          <p:cNvSpPr/>
          <p:nvPr/>
        </p:nvSpPr>
        <p:spPr>
          <a:xfrm>
            <a:off x="3394391" y="2706192"/>
            <a:ext cx="623162" cy="623162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339D70B-4AB2-964D-B133-7C59191E5C78}"/>
              </a:ext>
            </a:extLst>
          </p:cNvPr>
          <p:cNvSpPr/>
          <p:nvPr/>
        </p:nvSpPr>
        <p:spPr>
          <a:xfrm>
            <a:off x="4372752" y="2706192"/>
            <a:ext cx="623162" cy="623162"/>
          </a:xfrm>
          <a:prstGeom prst="ellipse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759135A-E405-6D46-9C3C-D4827F6DB925}"/>
              </a:ext>
            </a:extLst>
          </p:cNvPr>
          <p:cNvSpPr/>
          <p:nvPr/>
        </p:nvSpPr>
        <p:spPr>
          <a:xfrm>
            <a:off x="5351113" y="2706192"/>
            <a:ext cx="623162" cy="623162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7A0F0F-7752-444A-A7B2-207C35D92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309" y="965200"/>
            <a:ext cx="6731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736B11-8EC1-B842-BC01-DC88A7189C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4099" y="1957515"/>
            <a:ext cx="1028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E50301-7554-704E-A5CD-32DD8B815B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1805" y="3547750"/>
            <a:ext cx="7493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EB31E7-6E04-794B-9236-7DA24B117A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4180" y="5021588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D3BAA6-36A8-F248-9DF3-3D917E691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72006"/>
            <a:ext cx="9347200" cy="5270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9E2ECCB-1469-624B-8856-BDC45230E2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836" y="816418"/>
            <a:ext cx="586090" cy="8280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CFACF14-8304-364A-BF5B-26BD43857195}"/>
              </a:ext>
            </a:extLst>
          </p:cNvPr>
          <p:cNvSpPr/>
          <p:nvPr/>
        </p:nvSpPr>
        <p:spPr>
          <a:xfrm>
            <a:off x="2727611" y="1104207"/>
            <a:ext cx="504496" cy="5044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3F8B6CF-83A7-F34B-8398-EAB43DB00C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5746" y="816418"/>
            <a:ext cx="586090" cy="82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5EC400-9B61-1348-9AEC-CA6B448240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656" y="816418"/>
            <a:ext cx="586090" cy="82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8CFFD33-3780-154E-98FA-E099877292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701" y="1353031"/>
            <a:ext cx="586090" cy="82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3ADDFBA-585A-2840-AB42-07C42AE1D0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791" y="1350117"/>
            <a:ext cx="586090" cy="82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B110DE-4C7C-D04F-9383-3CC6F5CDC8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7137" y="2545976"/>
            <a:ext cx="4495800" cy="1295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C98934-1D41-444F-B41E-77E3B99030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309" y="972006"/>
            <a:ext cx="6731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119D45-263B-DF41-A060-80F664AAAB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2330" y="1945822"/>
            <a:ext cx="6477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5B7CE8-814C-1A47-8CBA-B1101A72CD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4405" y="3897783"/>
            <a:ext cx="685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953EFA-F9A4-5C4A-90CD-D94E644137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04841" y="5378906"/>
            <a:ext cx="8763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3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CA402B-203F-0744-8F90-08D09B7CD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16" y="995584"/>
            <a:ext cx="9347200" cy="5270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4F0E843C-329A-674C-8248-16FF2B2E4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8531" y="689719"/>
            <a:ext cx="1246841" cy="1160852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CEEEB97-EE74-334E-B6D6-0C505326D8EC}"/>
              </a:ext>
            </a:extLst>
          </p:cNvPr>
          <p:cNvGrpSpPr/>
          <p:nvPr/>
        </p:nvGrpSpPr>
        <p:grpSpPr>
          <a:xfrm rot="5400000">
            <a:off x="1427615" y="1662437"/>
            <a:ext cx="1290218" cy="1192472"/>
            <a:chOff x="1427615" y="1662437"/>
            <a:chExt cx="1290218" cy="1192472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DD6B42B-7EB4-F644-BF9D-4A25ED8D386F}"/>
                </a:ext>
              </a:extLst>
            </p:cNvPr>
            <p:cNvSpPr/>
            <p:nvPr/>
          </p:nvSpPr>
          <p:spPr>
            <a:xfrm>
              <a:off x="1819052" y="1662437"/>
              <a:ext cx="504496" cy="50449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889B04A-C003-DC45-BE23-19E32A0BAC69}"/>
                </a:ext>
              </a:extLst>
            </p:cNvPr>
            <p:cNvSpPr/>
            <p:nvPr/>
          </p:nvSpPr>
          <p:spPr>
            <a:xfrm>
              <a:off x="1427615" y="2350413"/>
              <a:ext cx="504496" cy="50449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A7B8F7BA-4BBC-E54E-8260-F9BED73C9D21}"/>
                </a:ext>
              </a:extLst>
            </p:cNvPr>
            <p:cNvSpPr/>
            <p:nvPr/>
          </p:nvSpPr>
          <p:spPr>
            <a:xfrm>
              <a:off x="2213337" y="2350413"/>
              <a:ext cx="504496" cy="50449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C88E84A0-6550-554E-97A2-637832AF7F74}"/>
                </a:ext>
              </a:extLst>
            </p:cNvPr>
            <p:cNvCxnSpPr>
              <a:stCxn id="20" idx="0"/>
              <a:endCxn id="19" idx="3"/>
            </p:cNvCxnSpPr>
            <p:nvPr/>
          </p:nvCxnSpPr>
          <p:spPr>
            <a:xfrm flipV="1">
              <a:off x="1679863" y="2093051"/>
              <a:ext cx="213071" cy="25736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6E5539D-5059-6048-A267-2DF5F1370509}"/>
                </a:ext>
              </a:extLst>
            </p:cNvPr>
            <p:cNvCxnSpPr>
              <a:cxnSpLocks/>
              <a:stCxn id="21" idx="0"/>
              <a:endCxn id="19" idx="5"/>
            </p:cNvCxnSpPr>
            <p:nvPr/>
          </p:nvCxnSpPr>
          <p:spPr>
            <a:xfrm flipH="1" flipV="1">
              <a:off x="2249666" y="2093051"/>
              <a:ext cx="215919" cy="25736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5AE5CFA9-A32F-C14E-BDA7-2E6F37ACE23E}"/>
              </a:ext>
            </a:extLst>
          </p:cNvPr>
          <p:cNvGrpSpPr/>
          <p:nvPr/>
        </p:nvGrpSpPr>
        <p:grpSpPr>
          <a:xfrm rot="10800000">
            <a:off x="4378520" y="3126338"/>
            <a:ext cx="1290218" cy="1192472"/>
            <a:chOff x="4378520" y="3126338"/>
            <a:chExt cx="1290218" cy="1192472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4769957" y="3126338"/>
              <a:ext cx="504496" cy="50449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378520" y="3814314"/>
              <a:ext cx="504496" cy="50449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164242" y="3814314"/>
              <a:ext cx="504496" cy="50449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stCxn id="30" idx="0"/>
              <a:endCxn id="27" idx="3"/>
            </p:cNvCxnSpPr>
            <p:nvPr/>
          </p:nvCxnSpPr>
          <p:spPr>
            <a:xfrm flipV="1">
              <a:off x="4630768" y="3556952"/>
              <a:ext cx="213071" cy="25736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31" idx="0"/>
              <a:endCxn id="27" idx="5"/>
            </p:cNvCxnSpPr>
            <p:nvPr/>
          </p:nvCxnSpPr>
          <p:spPr>
            <a:xfrm flipH="1" flipV="1">
              <a:off x="5200571" y="3556952"/>
              <a:ext cx="215919" cy="25736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5BBDC674-2361-6E40-B308-37D0F4F0B0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421" y="1486959"/>
            <a:ext cx="660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356A4B8-EE19-0148-A37A-3E6D98AAA2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4670" y="2272370"/>
            <a:ext cx="5461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C9EFDA2-CE6A-B146-8010-593567094F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6827" y="1874270"/>
            <a:ext cx="6604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9230A8A-EC52-7F46-855F-E788BA5B5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7075" y="1656825"/>
            <a:ext cx="3911600" cy="13589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30AA79-B441-7F40-B831-2D3D00A3EB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03949" y="3010012"/>
            <a:ext cx="660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905F74E-9426-5044-83EC-0DA86FB3A3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86290" y="2997200"/>
            <a:ext cx="6604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406F600-712E-ED40-B2FB-78D7E586E3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76426" y="3692486"/>
            <a:ext cx="6731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95B16A6-9859-6749-AC4F-EAE578BA4B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29713" y="4403882"/>
            <a:ext cx="6604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DCD15C2-5B78-764B-9182-6F7EE6C289E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15974" y="5399628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1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70E5C8-2861-0444-A1E3-7633AF7F62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99" y="987128"/>
            <a:ext cx="9347200" cy="5270500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26A1261D-028E-5F43-8DC5-08DDAAEA9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8531" y="692713"/>
            <a:ext cx="1246841" cy="116085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D7245EA-4CE2-0A47-AFE3-8CFA063884BA}"/>
              </a:ext>
            </a:extLst>
          </p:cNvPr>
          <p:cNvSpPr/>
          <p:nvPr/>
        </p:nvSpPr>
        <p:spPr>
          <a:xfrm>
            <a:off x="5231732" y="2208898"/>
            <a:ext cx="913640" cy="9136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56B2900-8BBD-4847-A680-4CEEB5FF5A57}"/>
              </a:ext>
            </a:extLst>
          </p:cNvPr>
          <p:cNvSpPr/>
          <p:nvPr/>
        </p:nvSpPr>
        <p:spPr>
          <a:xfrm>
            <a:off x="4629261" y="3351314"/>
            <a:ext cx="913640" cy="9136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72F7AB5-0F85-9448-8C33-EFC4B05C89D8}"/>
              </a:ext>
            </a:extLst>
          </p:cNvPr>
          <p:cNvSpPr/>
          <p:nvPr/>
        </p:nvSpPr>
        <p:spPr>
          <a:xfrm>
            <a:off x="5944074" y="3348495"/>
            <a:ext cx="913640" cy="9136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1BBE601-4FA1-DD4D-ADA7-55AF569A7BC6}"/>
              </a:ext>
            </a:extLst>
          </p:cNvPr>
          <p:cNvCxnSpPr>
            <a:cxnSpLocks/>
            <a:stCxn id="30" idx="0"/>
            <a:endCxn id="27" idx="3"/>
          </p:cNvCxnSpPr>
          <p:nvPr/>
        </p:nvCxnSpPr>
        <p:spPr>
          <a:xfrm flipV="1">
            <a:off x="5086081" y="2988739"/>
            <a:ext cx="279450" cy="3625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542BF65-FE94-E043-8FF7-0C36A07FED8E}"/>
              </a:ext>
            </a:extLst>
          </p:cNvPr>
          <p:cNvCxnSpPr>
            <a:cxnSpLocks/>
            <a:stCxn id="31" idx="0"/>
            <a:endCxn id="27" idx="5"/>
          </p:cNvCxnSpPr>
          <p:nvPr/>
        </p:nvCxnSpPr>
        <p:spPr>
          <a:xfrm flipH="1" flipV="1">
            <a:off x="6011573" y="2988739"/>
            <a:ext cx="389321" cy="3597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BA1EF4F3-D891-2E4C-8144-9AE1DA0E7F10}"/>
              </a:ext>
            </a:extLst>
          </p:cNvPr>
          <p:cNvSpPr/>
          <p:nvPr/>
        </p:nvSpPr>
        <p:spPr>
          <a:xfrm>
            <a:off x="2052696" y="1104206"/>
            <a:ext cx="504496" cy="5044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EE5BD792-6FF8-5148-9549-D86B969B31A4}"/>
              </a:ext>
            </a:extLst>
          </p:cNvPr>
          <p:cNvSpPr/>
          <p:nvPr/>
        </p:nvSpPr>
        <p:spPr>
          <a:xfrm>
            <a:off x="6096474" y="3500895"/>
            <a:ext cx="243967" cy="243967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D1359E1-B180-9D44-BA9C-D42CFE765A94}"/>
              </a:ext>
            </a:extLst>
          </p:cNvPr>
          <p:cNvSpPr/>
          <p:nvPr/>
        </p:nvSpPr>
        <p:spPr>
          <a:xfrm>
            <a:off x="6145372" y="3848835"/>
            <a:ext cx="243967" cy="243967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40956D3-8D1F-1B4A-B264-28C3558633C9}"/>
              </a:ext>
            </a:extLst>
          </p:cNvPr>
          <p:cNvSpPr/>
          <p:nvPr/>
        </p:nvSpPr>
        <p:spPr>
          <a:xfrm>
            <a:off x="5332381" y="2408318"/>
            <a:ext cx="243967" cy="243967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B834014-6B6A-AD44-B890-BB57E68A540F}"/>
              </a:ext>
            </a:extLst>
          </p:cNvPr>
          <p:cNvSpPr/>
          <p:nvPr/>
        </p:nvSpPr>
        <p:spPr>
          <a:xfrm>
            <a:off x="5649547" y="2287780"/>
            <a:ext cx="243967" cy="243967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0798CB7-8E86-0840-9E52-A9286DACE164}"/>
              </a:ext>
            </a:extLst>
          </p:cNvPr>
          <p:cNvSpPr/>
          <p:nvPr/>
        </p:nvSpPr>
        <p:spPr>
          <a:xfrm>
            <a:off x="5332381" y="2710980"/>
            <a:ext cx="243967" cy="243967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7E6E130-D53C-EA40-9DE1-D669EE08E5B0}"/>
              </a:ext>
            </a:extLst>
          </p:cNvPr>
          <p:cNvSpPr/>
          <p:nvPr/>
        </p:nvSpPr>
        <p:spPr>
          <a:xfrm>
            <a:off x="5616892" y="2832963"/>
            <a:ext cx="243967" cy="243967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34CF2D90-CFEF-E84A-B2A0-3289E86086E0}"/>
              </a:ext>
            </a:extLst>
          </p:cNvPr>
          <p:cNvSpPr/>
          <p:nvPr/>
        </p:nvSpPr>
        <p:spPr>
          <a:xfrm>
            <a:off x="5861253" y="2565608"/>
            <a:ext cx="243967" cy="243967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97452CB-7FF8-314C-BD3B-545A5485AA98}"/>
              </a:ext>
            </a:extLst>
          </p:cNvPr>
          <p:cNvSpPr/>
          <p:nvPr/>
        </p:nvSpPr>
        <p:spPr>
          <a:xfrm>
            <a:off x="5577134" y="2553106"/>
            <a:ext cx="243967" cy="243967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51238D-ADD7-6F44-8182-C4853041B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094" y="987128"/>
            <a:ext cx="647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C84BDE-4C69-9D45-897F-C3A171710D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0311" y="4397691"/>
            <a:ext cx="5461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1C85A1-C145-604A-BBCA-8050C4EE15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1101" y="5381328"/>
            <a:ext cx="7493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763924-60EC-644A-AC1C-F7794849FE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1773" y="3471584"/>
            <a:ext cx="596900" cy="67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578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94A0B8-A477-FC49-AC51-E4DB6E074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25" y="967313"/>
            <a:ext cx="9347200" cy="5753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 rot="16200000">
            <a:off x="3934817" y="1592840"/>
            <a:ext cx="1709355" cy="1577117"/>
            <a:chOff x="4629261" y="2208898"/>
            <a:chExt cx="2228453" cy="2056056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30" idx="0"/>
              <a:endCxn id="27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31" idx="0"/>
              <a:endCxn id="27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BA1EF4F3-D891-2E4C-8144-9AE1DA0E7F10}"/>
              </a:ext>
            </a:extLst>
          </p:cNvPr>
          <p:cNvSpPr/>
          <p:nvPr/>
        </p:nvSpPr>
        <p:spPr>
          <a:xfrm>
            <a:off x="2052696" y="1104206"/>
            <a:ext cx="504496" cy="5044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D1359E1-B180-9D44-BA9C-D42CFE765A94}"/>
              </a:ext>
            </a:extLst>
          </p:cNvPr>
          <p:cNvSpPr/>
          <p:nvPr/>
        </p:nvSpPr>
        <p:spPr>
          <a:xfrm>
            <a:off x="5103499" y="2918848"/>
            <a:ext cx="243967" cy="243967"/>
          </a:xfrm>
          <a:prstGeom prst="ellipse">
            <a:avLst/>
          </a:prstGeom>
          <a:solidFill>
            <a:srgbClr val="00B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40956D3-8D1F-1B4A-B264-28C3558633C9}"/>
              </a:ext>
            </a:extLst>
          </p:cNvPr>
          <p:cNvSpPr/>
          <p:nvPr/>
        </p:nvSpPr>
        <p:spPr>
          <a:xfrm>
            <a:off x="5027937" y="1605996"/>
            <a:ext cx="243967" cy="243967"/>
          </a:xfrm>
          <a:prstGeom prst="ellipse">
            <a:avLst/>
          </a:prstGeom>
          <a:solidFill>
            <a:srgbClr val="00B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B834014-6B6A-AD44-B890-BB57E68A540F}"/>
              </a:ext>
            </a:extLst>
          </p:cNvPr>
          <p:cNvSpPr/>
          <p:nvPr/>
        </p:nvSpPr>
        <p:spPr>
          <a:xfrm>
            <a:off x="5177952" y="1904460"/>
            <a:ext cx="243967" cy="243967"/>
          </a:xfrm>
          <a:prstGeom prst="ellipse">
            <a:avLst/>
          </a:prstGeom>
          <a:solidFill>
            <a:srgbClr val="00B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C5090C36-F1E1-254C-A95D-9420CC34A6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417" y="3933496"/>
            <a:ext cx="1207820" cy="1304096"/>
          </a:xfrm>
          <a:prstGeom prst="rect">
            <a:avLst/>
          </a:prstGeom>
        </p:spPr>
      </p:pic>
      <p:pic>
        <p:nvPicPr>
          <p:cNvPr id="9" name="Picture 8" descr="A picture containing lamp&#10;&#10;Description automatically generated">
            <a:extLst>
              <a:ext uri="{FF2B5EF4-FFF2-40B4-BE49-F238E27FC236}">
                <a16:creationId xmlns:a16="http://schemas.microsoft.com/office/drawing/2014/main" id="{B07D7612-2978-9249-9A3F-993D634E23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417" y="5237592"/>
            <a:ext cx="1245126" cy="768421"/>
          </a:xfrm>
          <a:prstGeom prst="rect">
            <a:avLst/>
          </a:prstGeom>
        </p:spPr>
      </p:pic>
      <p:pic>
        <p:nvPicPr>
          <p:cNvPr id="34" name="Picture 33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436E9E46-2759-EE4A-9573-1AA801B8C8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237" y="3933496"/>
            <a:ext cx="1207820" cy="1304096"/>
          </a:xfrm>
          <a:prstGeom prst="rect">
            <a:avLst/>
          </a:prstGeom>
        </p:spPr>
      </p:pic>
      <p:pic>
        <p:nvPicPr>
          <p:cNvPr id="35" name="Picture 34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9EBC2EE1-0EF1-714B-9FA1-1EB852FA2D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057" y="3933496"/>
            <a:ext cx="1207820" cy="1304096"/>
          </a:xfrm>
          <a:prstGeom prst="rect">
            <a:avLst/>
          </a:prstGeom>
        </p:spPr>
      </p:pic>
      <p:pic>
        <p:nvPicPr>
          <p:cNvPr id="36" name="Picture 35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93881E67-E09E-464A-AA0B-CE4B89541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7877" y="3933496"/>
            <a:ext cx="1207820" cy="1304096"/>
          </a:xfrm>
          <a:prstGeom prst="rect">
            <a:avLst/>
          </a:prstGeom>
        </p:spPr>
      </p:pic>
      <p:pic>
        <p:nvPicPr>
          <p:cNvPr id="37" name="Picture 36" descr="A picture containing lamp&#10;&#10;Description automatically generated">
            <a:extLst>
              <a:ext uri="{FF2B5EF4-FFF2-40B4-BE49-F238E27FC236}">
                <a16:creationId xmlns:a16="http://schemas.microsoft.com/office/drawing/2014/main" id="{F9CA3D11-827B-624B-A37A-0C5134EBC2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4610" y="5237591"/>
            <a:ext cx="1245126" cy="768421"/>
          </a:xfrm>
          <a:prstGeom prst="rect">
            <a:avLst/>
          </a:prstGeom>
        </p:spPr>
      </p:pic>
      <p:pic>
        <p:nvPicPr>
          <p:cNvPr id="50" name="Picture 49" descr="A picture containing lamp&#10;&#10;Description automatically generated">
            <a:extLst>
              <a:ext uri="{FF2B5EF4-FFF2-40B4-BE49-F238E27FC236}">
                <a16:creationId xmlns:a16="http://schemas.microsoft.com/office/drawing/2014/main" id="{B2DD5337-DA3C-7B46-9EA9-FA21C6CBAE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4936" y="5237590"/>
            <a:ext cx="1245126" cy="768421"/>
          </a:xfrm>
          <a:prstGeom prst="rect">
            <a:avLst/>
          </a:prstGeom>
        </p:spPr>
      </p:pic>
      <p:pic>
        <p:nvPicPr>
          <p:cNvPr id="51" name="Picture 50" descr="A close up of a logo&#10;&#10;Description automatically generated">
            <a:extLst>
              <a:ext uri="{FF2B5EF4-FFF2-40B4-BE49-F238E27FC236}">
                <a16:creationId xmlns:a16="http://schemas.microsoft.com/office/drawing/2014/main" id="{BEA5A75B-F981-5A47-94AE-94BEBDAE4A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8530" y="692713"/>
            <a:ext cx="1246841" cy="11608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70E112-29D1-E64D-B16C-4D6213A614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1094" y="973663"/>
            <a:ext cx="6477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5B6FA59-0AE7-9148-A489-E5ECE47C36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1944" y="2196021"/>
            <a:ext cx="558800" cy="520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BC90151-43FA-754F-A5FA-AFE4DD118D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2941" y="3412063"/>
            <a:ext cx="8509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750A5D-3F54-5F4A-8411-EFD9ABE3F3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9452" y="5848694"/>
            <a:ext cx="12446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55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02C6FC-F3F0-9C4D-BD89-DEBC8EA22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62325"/>
            <a:ext cx="9347200" cy="50165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9256F281-C257-E447-B173-F9E3024CA050}"/>
              </a:ext>
            </a:extLst>
          </p:cNvPr>
          <p:cNvSpPr/>
          <p:nvPr/>
        </p:nvSpPr>
        <p:spPr>
          <a:xfrm>
            <a:off x="1453982" y="1091180"/>
            <a:ext cx="504496" cy="5044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E1A36066-A08B-7A44-A285-6420954BA33C}"/>
              </a:ext>
            </a:extLst>
          </p:cNvPr>
          <p:cNvSpPr/>
          <p:nvPr/>
        </p:nvSpPr>
        <p:spPr>
          <a:xfrm>
            <a:off x="6593109" y="3485250"/>
            <a:ext cx="925419" cy="92541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407C42D2-BC4F-094D-8E60-18C66FBB0A8A}"/>
              </a:ext>
            </a:extLst>
          </p:cNvPr>
          <p:cNvSpPr/>
          <p:nvPr/>
        </p:nvSpPr>
        <p:spPr>
          <a:xfrm>
            <a:off x="7936644" y="3470575"/>
            <a:ext cx="925419" cy="92541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 descr="A picture containing clip, light&#10;&#10;Description automatically generated">
            <a:extLst>
              <a:ext uri="{FF2B5EF4-FFF2-40B4-BE49-F238E27FC236}">
                <a16:creationId xmlns:a16="http://schemas.microsoft.com/office/drawing/2014/main" id="{50568BFD-4D54-8542-971A-1A7AB6C192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3018" y="3470575"/>
            <a:ext cx="766889" cy="535167"/>
          </a:xfrm>
          <a:prstGeom prst="rect">
            <a:avLst/>
          </a:prstGeom>
        </p:spPr>
      </p:pic>
      <p:pic>
        <p:nvPicPr>
          <p:cNvPr id="86" name="Picture 85" descr="A picture containing clip, light&#10;&#10;Description automatically generated">
            <a:extLst>
              <a:ext uri="{FF2B5EF4-FFF2-40B4-BE49-F238E27FC236}">
                <a16:creationId xmlns:a16="http://schemas.microsoft.com/office/drawing/2014/main" id="{B3DCB6F8-8353-2048-9313-36C897282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2373" y="3665700"/>
            <a:ext cx="766889" cy="535167"/>
          </a:xfrm>
          <a:prstGeom prst="rect">
            <a:avLst/>
          </a:prstGeom>
        </p:spPr>
      </p:pic>
      <p:pic>
        <p:nvPicPr>
          <p:cNvPr id="87" name="Picture 86" descr="A picture containing clip, light&#10;&#10;Description automatically generated">
            <a:extLst>
              <a:ext uri="{FF2B5EF4-FFF2-40B4-BE49-F238E27FC236}">
                <a16:creationId xmlns:a16="http://schemas.microsoft.com/office/drawing/2014/main" id="{4138AD3B-9888-7146-B957-0C97C8A30F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1728" y="3860825"/>
            <a:ext cx="766889" cy="535167"/>
          </a:xfrm>
          <a:prstGeom prst="rect">
            <a:avLst/>
          </a:prstGeom>
        </p:spPr>
      </p:pic>
      <p:pic>
        <p:nvPicPr>
          <p:cNvPr id="88" name="Picture 87" descr="A picture containing clip, light&#10;&#10;Description automatically generated">
            <a:extLst>
              <a:ext uri="{FF2B5EF4-FFF2-40B4-BE49-F238E27FC236}">
                <a16:creationId xmlns:a16="http://schemas.microsoft.com/office/drawing/2014/main" id="{DFD3739B-EDCF-AC42-8492-7274594824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5908" y="3680375"/>
            <a:ext cx="766889" cy="535167"/>
          </a:xfrm>
          <a:prstGeom prst="rect">
            <a:avLst/>
          </a:prstGeom>
        </p:spPr>
      </p:pic>
      <p:pic>
        <p:nvPicPr>
          <p:cNvPr id="89" name="Picture 88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494207" y="4571406"/>
            <a:ext cx="1102475" cy="2500148"/>
          </a:xfrm>
          <a:prstGeom prst="rect">
            <a:avLst/>
          </a:prstGeom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5918234" y="5397372"/>
            <a:ext cx="380414" cy="380414"/>
          </a:xfrm>
          <a:prstGeom prst="ellipse">
            <a:avLst/>
          </a:prstGeom>
          <a:solidFill>
            <a:schemeClr val="accent5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381E6B27-A52E-0E41-9E8B-1C6CE54D223B}"/>
              </a:ext>
            </a:extLst>
          </p:cNvPr>
          <p:cNvSpPr/>
          <p:nvPr/>
        </p:nvSpPr>
        <p:spPr>
          <a:xfrm>
            <a:off x="6851487" y="5397372"/>
            <a:ext cx="380414" cy="380414"/>
          </a:xfrm>
          <a:prstGeom prst="ellipse">
            <a:avLst/>
          </a:prstGeom>
          <a:solidFill>
            <a:schemeClr val="accent5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386447" y="5397372"/>
            <a:ext cx="380414" cy="380414"/>
          </a:xfrm>
          <a:prstGeom prst="ellipse">
            <a:avLst/>
          </a:prstGeom>
          <a:solidFill>
            <a:schemeClr val="accent5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F3D456BA-2558-4E4C-B51D-0DF41E627732}"/>
              </a:ext>
            </a:extLst>
          </p:cNvPr>
          <p:cNvSpPr/>
          <p:nvPr/>
        </p:nvSpPr>
        <p:spPr>
          <a:xfrm>
            <a:off x="7319700" y="5397372"/>
            <a:ext cx="380414" cy="380414"/>
          </a:xfrm>
          <a:prstGeom prst="ellipse">
            <a:avLst/>
          </a:prstGeom>
          <a:solidFill>
            <a:schemeClr val="accent5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D1CCBB17-C3D4-AF4C-85D9-60E7D69121E7}"/>
              </a:ext>
            </a:extLst>
          </p:cNvPr>
          <p:cNvSpPr/>
          <p:nvPr/>
        </p:nvSpPr>
        <p:spPr>
          <a:xfrm>
            <a:off x="7787193" y="5397372"/>
            <a:ext cx="380414" cy="380414"/>
          </a:xfrm>
          <a:prstGeom prst="ellipse">
            <a:avLst/>
          </a:prstGeom>
          <a:solidFill>
            <a:schemeClr val="accent5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6" name="Picture 95" descr="A close up of a logo&#10;&#10;Description automatically generated">
            <a:extLst>
              <a:ext uri="{FF2B5EF4-FFF2-40B4-BE49-F238E27FC236}">
                <a16:creationId xmlns:a16="http://schemas.microsoft.com/office/drawing/2014/main" id="{85551565-FFA5-034B-BC95-4436CA4F59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8531" y="692713"/>
            <a:ext cx="1246841" cy="11608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FAF72F9-8836-0741-A6CF-4FDA6B2F32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1580" y="977265"/>
            <a:ext cx="749300" cy="876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C927FC-F1BE-1A49-BBE8-BDC793364B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4153" y="1940297"/>
            <a:ext cx="6604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5C7B1F-ABF9-904A-828D-4316802912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80103" y="4110512"/>
            <a:ext cx="13081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2996F3-F17A-E74D-9CE1-BEE84CF716E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22800" y="5115225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6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679F07-D269-0341-A4CE-544E28396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36" y="958877"/>
            <a:ext cx="9347200" cy="52705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B19B86DA-09B7-5244-A80E-706ECA47F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8531" y="692713"/>
            <a:ext cx="1246841" cy="1160852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4653F207-36AC-C747-9BB5-0FD6015729D3}"/>
              </a:ext>
            </a:extLst>
          </p:cNvPr>
          <p:cNvSpPr/>
          <p:nvPr/>
        </p:nvSpPr>
        <p:spPr>
          <a:xfrm>
            <a:off x="1753630" y="4750445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A285D8-9B6C-784D-A88D-2ED06B596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8453" y="1886223"/>
            <a:ext cx="15367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88F77A-3B85-9741-BD44-1F39B3BCB0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4809" y="2924192"/>
            <a:ext cx="6604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B815BE-4400-D64E-835A-3D4FDAB6AE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1755" y="4710593"/>
            <a:ext cx="584200" cy="584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9B7204-C400-714B-A4E4-49C871A325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65153" y="5654446"/>
            <a:ext cx="2019300" cy="74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52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74DDD4-F5B0-E948-82E5-ABF5E3363D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38280"/>
            <a:ext cx="9347200" cy="57150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9001504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001504" y="124749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80FD4D3-CD83-E540-8CFC-393545A07788}"/>
              </a:ext>
            </a:extLst>
          </p:cNvPr>
          <p:cNvSpPr/>
          <p:nvPr/>
        </p:nvSpPr>
        <p:spPr>
          <a:xfrm>
            <a:off x="9343090" y="124749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736657" y="2800949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899709" y="2820202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384434" y="3785394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15408" y="3785393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497631" y="3765207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6925371" y="3755581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759041" y="3755582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52150" y="3729072"/>
                <a:ext cx="6199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2150" y="3729072"/>
                <a:ext cx="619945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346805" y="3742325"/>
                <a:ext cx="6199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6805" y="3742325"/>
                <a:ext cx="619945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38D4B943-D03E-D14B-A5BB-CEAF55B3E9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7090" y="1412517"/>
            <a:ext cx="647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4F9740-2466-E646-890D-D6EC695585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3845" y="2711794"/>
            <a:ext cx="6477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148B10-1212-3245-AA99-69BA581AFD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6789" y="2716242"/>
            <a:ext cx="673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CBA8DD-863F-8549-8E42-3751BAD812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81493" y="3703819"/>
            <a:ext cx="660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6E0CC0F-9EFE-F24B-8149-D677CECBE3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31329" y="3697818"/>
            <a:ext cx="6604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EE36F6-EB2E-1E49-9674-E1726BE7EE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28468" y="3685118"/>
            <a:ext cx="660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C07A77-BAD8-C242-9114-B78D93E1996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65674" y="3642821"/>
            <a:ext cx="660400" cy="863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64A5FF1-8F2E-6E40-A12E-3934B5D1EA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25371" y="3662074"/>
            <a:ext cx="660400" cy="8636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B576254-526D-ED4F-B95E-906A438BAB3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10091" y="5036502"/>
            <a:ext cx="990600" cy="8636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2CFA09F-801F-C049-9083-D5474AB020B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53583" y="5768733"/>
            <a:ext cx="2006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11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5486BC-7658-9F4F-97F9-68902D7C5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625" y="965868"/>
            <a:ext cx="9423400" cy="53848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717856" y="159836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001504" y="1237872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1530419" y="4302493"/>
            <a:ext cx="1861336" cy="87589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3694500" y="4302493"/>
            <a:ext cx="1861336" cy="87589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5855086" y="4302493"/>
            <a:ext cx="1861336" cy="87589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530419" y="4278777"/>
            <a:ext cx="462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5400" dirty="0">
                <a:latin typeface="KG Primary Penmanship" panose="02000506000000020003" pitchFamily="2" charset="0"/>
              </a:rPr>
              <a:t>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02520" y="4278777"/>
            <a:ext cx="462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5400" dirty="0">
                <a:latin typeface="KG Primary Penmanship" panose="02000506000000020003" pitchFamily="2" charset="0"/>
              </a:rPr>
              <a:t>B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845745" y="4305074"/>
            <a:ext cx="462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5400" dirty="0">
                <a:latin typeface="KG Primary Penmanship" panose="02000506000000020003" pitchFamily="2" charset="0"/>
              </a:rPr>
              <a:t>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451" y="4387307"/>
            <a:ext cx="500661" cy="46039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620" y="4309508"/>
            <a:ext cx="500661" cy="46039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67" y="4663052"/>
            <a:ext cx="500661" cy="46039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522" y="4432853"/>
            <a:ext cx="500661" cy="46039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025" y="4387307"/>
            <a:ext cx="500661" cy="46039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761" y="4318200"/>
            <a:ext cx="500661" cy="46039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420" y="4494663"/>
            <a:ext cx="500661" cy="4603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221" y="4717994"/>
            <a:ext cx="500661" cy="460398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6761450" y="5553409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E0E175-7299-7647-A79A-7568EBB5D4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9211" y="1961630"/>
            <a:ext cx="6731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14CF50-7BB0-4C44-A1D0-7486CA2D67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1371" y="2758218"/>
            <a:ext cx="660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C370B8-A015-A247-AB1D-71C3A18224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690" y="4338507"/>
            <a:ext cx="1422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1F61EB-F40C-704B-920D-0EC9CCCB28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5809" y="5460332"/>
            <a:ext cx="685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8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5065E0-67ED-0D4C-A62E-885302207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71" y="930517"/>
            <a:ext cx="9347200" cy="60833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6068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001504" y="1237872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>
            <a:off x="4439086" y="1124608"/>
            <a:ext cx="1709355" cy="1577117"/>
            <a:chOff x="4629261" y="2208898"/>
            <a:chExt cx="2228453" cy="2056056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28" idx="0"/>
              <a:endCxn id="27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29" idx="0"/>
              <a:endCxn id="27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 47"/>
          <p:cNvSpPr/>
          <p:nvPr/>
        </p:nvSpPr>
        <p:spPr>
          <a:xfrm>
            <a:off x="4246699" y="2979842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085283" y="1957859"/>
            <a:ext cx="1102475" cy="2500148"/>
          </a:xfrm>
          <a:prstGeom prst="rect">
            <a:avLst/>
          </a:prstGeom>
        </p:spPr>
      </p:pic>
      <p:sp>
        <p:nvSpPr>
          <p:cNvPr id="50" name="Oval 49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6509310" y="2783825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977523" y="2783825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647771" y="4603130"/>
            <a:ext cx="654518" cy="5582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182194" y="4603129"/>
            <a:ext cx="654518" cy="5582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5702439" y="4630289"/>
            <a:ext cx="654518" cy="5582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DB7812-9A7A-0645-A20F-4FBEBEF18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4433" y="1121227"/>
            <a:ext cx="6731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E7C350-FAA4-EF4E-B782-A7A413B2CE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7976" y="1976740"/>
            <a:ext cx="558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ADA609-C7C8-FF47-B03E-ECC80CD5E4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1794" y="1948203"/>
            <a:ext cx="6731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DC2C20-6B12-F44D-912F-57C7D95590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4033" y="2871647"/>
            <a:ext cx="6604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441C12-8DF2-3442-9712-243DC35F88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9776" y="4506896"/>
            <a:ext cx="660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7FC46C-57D9-0247-ABB2-5828A6A5D1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80881" y="4501357"/>
            <a:ext cx="660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9C81B1-D4B8-B942-B76C-835ED4F9D4F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09257" y="4530780"/>
            <a:ext cx="6477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FF4121-DAB1-F946-9474-906EDB7957D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25999" y="4501357"/>
            <a:ext cx="13081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18A9D63-5504-A147-BA70-46465FF529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70130" y="5319437"/>
            <a:ext cx="1143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5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BEF37A-82DB-364D-B029-5A79F41E4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26426"/>
            <a:ext cx="9347200" cy="60833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6068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974990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628596" y="130975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335942" y="130975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982269" y="130975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936542" y="1004449"/>
            <a:ext cx="1102475" cy="2500148"/>
          </a:xfrm>
          <a:prstGeom prst="rect">
            <a:avLst/>
          </a:prstGeom>
        </p:spPr>
      </p:pic>
      <p:sp>
        <p:nvSpPr>
          <p:cNvPr id="37" name="Oval 36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3352224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3820437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4297024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4765237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5233450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3352224" y="229219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3820437" y="229219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3776537" y="2292193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316915" y="2292192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5189500" y="1786908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4724874" y="1808915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3497403" y="2975852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569445" y="4591251"/>
            <a:ext cx="668260" cy="558265"/>
          </a:xfrm>
          <a:prstGeom prst="triangl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Isosceles Triangle 53"/>
          <p:cNvSpPr/>
          <p:nvPr/>
        </p:nvSpPr>
        <p:spPr>
          <a:xfrm>
            <a:off x="3676513" y="4591251"/>
            <a:ext cx="668260" cy="558265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Isosceles Triangle 63"/>
          <p:cNvSpPr/>
          <p:nvPr/>
        </p:nvSpPr>
        <p:spPr>
          <a:xfrm>
            <a:off x="4811521" y="4591250"/>
            <a:ext cx="668260" cy="558265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Isosceles Triangle 64"/>
          <p:cNvSpPr/>
          <p:nvPr/>
        </p:nvSpPr>
        <p:spPr>
          <a:xfrm>
            <a:off x="6057357" y="4581625"/>
            <a:ext cx="668260" cy="558265"/>
          </a:xfrm>
          <a:prstGeom prst="triangl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47614A-3DD6-194A-84EB-1EF1616BA0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8150" y="920654"/>
            <a:ext cx="6604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650E2B7-4B0C-914F-86E6-5DA3B5DEDF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9309" y="2887043"/>
            <a:ext cx="5461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BA66BC-3627-094E-9621-6EAAF2310A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1174" y="4432232"/>
            <a:ext cx="9525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C4FAE4-462F-5A48-91F7-D929C34FF8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7731" y="5320407"/>
            <a:ext cx="6604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597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97793" y="4511493"/>
            <a:ext cx="5962411" cy="950685"/>
            <a:chOff x="1597793" y="4511493"/>
            <a:chExt cx="5962411" cy="950685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793" y="4511493"/>
              <a:ext cx="5962411" cy="950685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3173709" y="5006567"/>
              <a:ext cx="1405289" cy="26855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A7A6BEDF-45EA-BE49-B57B-B69C88869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78" y="973926"/>
            <a:ext cx="9350400" cy="52596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6068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974990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622213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58413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990313" y="1263111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221276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236599" y="1263111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3301465" y="3455470"/>
            <a:ext cx="172292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CD3A5628-90FD-2242-AEAA-F5840C37F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5873" y="971855"/>
            <a:ext cx="6604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5E7982-7C1D-994E-815F-6675D61830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23" y="2876545"/>
            <a:ext cx="9779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BD022A-88A1-5D4B-A862-EB71AFB2B1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3685" y="4772417"/>
            <a:ext cx="6604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75E9EE-DBFE-614A-84C6-DDE7E937F4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9517" y="4779164"/>
            <a:ext cx="6604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7310C2B-F40D-5445-B2D3-2D46EBEF74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5861" y="4779164"/>
            <a:ext cx="660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C6DFA3E-2C82-D448-82CA-FAF9468E79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60902" y="5365055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2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99A0B3-7C78-6242-9433-0BD27494D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25" y="925198"/>
            <a:ext cx="9347200" cy="45847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09021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92444" y="1263111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423407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2656572" y="1823362"/>
            <a:ext cx="539015" cy="52938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 rot="16200000">
            <a:off x="7467766" y="3234550"/>
            <a:ext cx="1709355" cy="1577117"/>
            <a:chOff x="4629261" y="2208898"/>
            <a:chExt cx="2228453" cy="2056056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27" idx="0"/>
              <a:endCxn id="26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28" idx="0"/>
              <a:endCxn id="26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849" y="5518726"/>
            <a:ext cx="5962411" cy="950685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5502763" y="5950686"/>
            <a:ext cx="376310" cy="3946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urved Down Arrow 40"/>
          <p:cNvSpPr/>
          <p:nvPr/>
        </p:nvSpPr>
        <p:spPr>
          <a:xfrm flipH="1">
            <a:off x="5178392" y="5357680"/>
            <a:ext cx="537299" cy="280687"/>
          </a:xfrm>
          <a:prstGeom prst="curvedDownArrow">
            <a:avLst>
              <a:gd name="adj1" fmla="val 4276"/>
              <a:gd name="adj2" fmla="val 50000"/>
              <a:gd name="adj3" fmla="val 25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A268E8-2358-AF43-94FD-0F71E2438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4697" y="1768551"/>
            <a:ext cx="584200" cy="584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29E9BB-3171-264D-99D3-5710EA60DF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146" y="2696732"/>
            <a:ext cx="6477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4C965A-9286-0741-A466-F852BC831A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2930" y="3708309"/>
            <a:ext cx="6477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C491E1-BBF5-9E4D-BBBE-C786323C0A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0254" y="3122182"/>
            <a:ext cx="6477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8D7B1A-0385-2F4B-AD2D-F5478DCB95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48148" y="4139772"/>
            <a:ext cx="660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2FD0F9-8733-E548-8A6E-FF89EDECC3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64646" y="4662996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69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0C86EB-73AD-5B42-AE27-FA0B484FF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39" y="986403"/>
            <a:ext cx="9347200" cy="44069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09021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92444" y="1263111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074" y="2438933"/>
            <a:ext cx="4618047" cy="736331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6107517" y="2731310"/>
            <a:ext cx="376310" cy="3946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868097" y="2734784"/>
            <a:ext cx="376310" cy="3946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urved Down Arrow 4"/>
          <p:cNvSpPr/>
          <p:nvPr/>
        </p:nvSpPr>
        <p:spPr>
          <a:xfrm>
            <a:off x="6295672" y="2210652"/>
            <a:ext cx="785080" cy="280687"/>
          </a:xfrm>
          <a:prstGeom prst="curvedDownArrow">
            <a:avLst>
              <a:gd name="adj1" fmla="val 4276"/>
              <a:gd name="adj2" fmla="val 50000"/>
              <a:gd name="adj3" fmla="val 25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>
            <a:off x="7289156" y="3328662"/>
            <a:ext cx="1709355" cy="1577117"/>
            <a:chOff x="4629261" y="2208898"/>
            <a:chExt cx="2228453" cy="2056056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41" idx="0"/>
              <a:endCxn id="40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42" idx="0"/>
              <a:endCxn id="40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0" name="Picture 49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415616" y="4541673"/>
            <a:ext cx="1102475" cy="2500148"/>
          </a:xfrm>
          <a:prstGeom prst="rect">
            <a:avLst/>
          </a:prstGeom>
        </p:spPr>
      </p:pic>
      <p:sp>
        <p:nvSpPr>
          <p:cNvPr id="51" name="Oval 50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2831298" y="5368147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3299511" y="5368147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3776647" y="584018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4699832" y="5364199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4709001" y="584018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1B54A4-F1EE-654C-8FD2-A7D12036FF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991" y="1387148"/>
            <a:ext cx="19050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57B464-134B-DE4E-89FA-9C457F86E2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7097" y="2258551"/>
            <a:ext cx="6731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9147AE-866A-6947-9333-F08D71C433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4177" y="3283174"/>
            <a:ext cx="2019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B00211-D283-BB47-878A-74DBA0B924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7891" y="3744833"/>
            <a:ext cx="20193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71D917C-CD18-6F47-A784-F92667202A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75179" y="3288016"/>
            <a:ext cx="6731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9CF125-F259-084D-8AB4-DA3786005D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7139" y="4184888"/>
            <a:ext cx="6604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D2F158D-58C5-1C43-86A7-6C86577F1AA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39364" y="4167054"/>
            <a:ext cx="6604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C1C39B-5EFA-F44B-B842-460DE17B43B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17918" y="5436332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977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B7E9FB-FE53-3743-86D1-F80B99F0F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25" y="920375"/>
            <a:ext cx="9347200" cy="60833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 rot="10800000">
            <a:off x="5016062" y="2885756"/>
            <a:ext cx="1709355" cy="1577117"/>
            <a:chOff x="4629261" y="2208898"/>
            <a:chExt cx="2228453" cy="2056056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60" idx="0"/>
              <a:endCxn id="59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61" idx="0"/>
              <a:endCxn id="59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Oval 66"/>
          <p:cNvSpPr/>
          <p:nvPr/>
        </p:nvSpPr>
        <p:spPr>
          <a:xfrm>
            <a:off x="6747817" y="4442171"/>
            <a:ext cx="539015" cy="52938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8" name="Picture 67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265564" y="4669091"/>
            <a:ext cx="1102475" cy="25001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2B449A-2678-6047-AE16-CC72C634EA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7578" y="1412696"/>
            <a:ext cx="2019300" cy="876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3A3FA9-5BDB-134A-8E2E-13DD8D21D6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5638" y="2082338"/>
            <a:ext cx="18923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03B201-1C20-E749-B94D-6DC6A67C15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3803" y="2069471"/>
            <a:ext cx="19812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6F9FAA-D532-4243-AC59-CC68C6CC19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2225" y="2069471"/>
            <a:ext cx="18923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F89F916-A960-FC40-8507-CCEE3314F0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74525" y="2056604"/>
            <a:ext cx="20193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8F48423-8631-084E-8659-3948AE2A0E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91819" y="2849342"/>
            <a:ext cx="749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6B4CE9-8D4A-404B-9CE1-1E2314100B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0742" y="2845697"/>
            <a:ext cx="685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58EBF1-F590-D74C-B62F-B37BDA92E33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38228" y="3730079"/>
            <a:ext cx="7493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1E0652-2507-C246-9B86-87955A69072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7817" y="4409459"/>
            <a:ext cx="584200" cy="5842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727425-FD62-CC46-A6F3-24590D98E36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82667" y="5482075"/>
            <a:ext cx="13462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9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32640E-DBF3-E149-9D74-2F475C651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80985"/>
            <a:ext cx="9347200" cy="59055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218555" y="1368253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65778" y="171704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259989" y="179175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907212" y="2140543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506400" y="2769782"/>
            <a:ext cx="1102475" cy="2500148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5922082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390295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6866882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7335095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7803308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5922082" y="405752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390295" y="405752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6346395" y="4057526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5886773" y="4057525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7759358" y="3552241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7294732" y="3574248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882969" y="4064699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7351182" y="4064699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6" name="Straight Connector 55"/>
          <p:cNvCxnSpPr/>
          <p:nvPr/>
        </p:nvCxnSpPr>
        <p:spPr>
          <a:xfrm flipV="1">
            <a:off x="7307232" y="4020684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6842606" y="4042691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7193027" y="5977286"/>
            <a:ext cx="492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7910320" y="5985306"/>
            <a:ext cx="492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6DBF5AD-8FAF-D047-96AF-2B0F3D2F60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702" y="1500756"/>
            <a:ext cx="434340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A4B5EB-C3E8-7049-9154-E4B071E324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5096" y="3725149"/>
            <a:ext cx="19177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E37806-24CE-1848-8B2A-F559786275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1610" y="4505519"/>
            <a:ext cx="6477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33DE51-C59F-674A-90A1-AE9E3D064A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7085" y="5438865"/>
            <a:ext cx="6731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8A90EC-5365-6543-A356-B4EC6C2011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9872" y="5438865"/>
            <a:ext cx="6477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9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629C72-82F8-D646-9218-D178A65CF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1016038"/>
            <a:ext cx="9347200" cy="54102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DC577BC-D348-3746-B708-4C353EE092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076" y="4407223"/>
            <a:ext cx="64643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5CA985-3EBB-9D4F-BC86-E7238EB420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9414" y="1717040"/>
            <a:ext cx="6057900" cy="8636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218555" y="1368253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65778" y="171704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259989" y="179175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3954058" y="4389590"/>
            <a:ext cx="1896177" cy="7592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96D05E-D802-734D-BE2C-BEEEDF0AB1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7691" y="1710690"/>
            <a:ext cx="6604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2003AD-FF3B-8343-9262-8A9D0DB91F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3107" y="1717040"/>
            <a:ext cx="660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BB8B5E-8ED6-4440-BF94-D4E1BDB2EA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02290" y="1714896"/>
            <a:ext cx="660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2E227B-11AD-C04A-BDA2-19ADB4A39D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2425" y="1708546"/>
            <a:ext cx="5461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FB66FB-BF3D-074C-BCC2-9E9F834D18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51942" y="2947935"/>
            <a:ext cx="14732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DFD6F1-FEE4-8F4E-BAA4-2C5EF7D89E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00100" y="5227915"/>
            <a:ext cx="6731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9C1B075-33B8-4248-B4BB-12829FB786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11526" y="5223182"/>
            <a:ext cx="647700" cy="876300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>
            <a:off x="7165571" y="5794406"/>
            <a:ext cx="492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882864" y="5802426"/>
            <a:ext cx="492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66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1976</TotalTime>
  <Words>169</Words>
  <Application>Microsoft Office PowerPoint</Application>
  <PresentationFormat>A4 Paper (210x297 mm)</PresentationFormat>
  <Paragraphs>26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380008 Kirsten Mollie Davenport</cp:lastModifiedBy>
  <cp:revision>54</cp:revision>
  <dcterms:created xsi:type="dcterms:W3CDTF">2019-10-15T10:24:11Z</dcterms:created>
  <dcterms:modified xsi:type="dcterms:W3CDTF">2020-11-15T17:43:20Z</dcterms:modified>
</cp:coreProperties>
</file>