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90" r:id="rId2"/>
    <p:sldMasterId id="2147483692" r:id="rId3"/>
  </p:sldMasterIdLst>
  <p:notesMasterIdLst>
    <p:notesMasterId r:id="rId20"/>
  </p:notesMasterIdLst>
  <p:sldIdLst>
    <p:sldId id="335" r:id="rId4"/>
    <p:sldId id="366" r:id="rId5"/>
    <p:sldId id="318" r:id="rId6"/>
    <p:sldId id="349" r:id="rId7"/>
    <p:sldId id="350" r:id="rId8"/>
    <p:sldId id="369" r:id="rId9"/>
    <p:sldId id="352" r:id="rId10"/>
    <p:sldId id="358" r:id="rId11"/>
    <p:sldId id="377" r:id="rId12"/>
    <p:sldId id="355" r:id="rId13"/>
    <p:sldId id="354" r:id="rId14"/>
    <p:sldId id="365" r:id="rId15"/>
    <p:sldId id="370" r:id="rId16"/>
    <p:sldId id="371" r:id="rId17"/>
    <p:sldId id="375" r:id="rId18"/>
    <p:sldId id="376" r:id="rId19"/>
  </p:sldIdLst>
  <p:sldSz cx="9906000" cy="6858000" type="A4"/>
  <p:notesSz cx="6858000" cy="9144000"/>
  <p:embeddedFontLst>
    <p:embeddedFont>
      <p:font typeface="Bariol Regular" panose="02000506040000020003" pitchFamily="50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23" clrIdx="0">
    <p:extLst>
      <p:ext uri="{19B8F6BF-5375-455C-9EA6-DF929625EA0E}">
        <p15:presenceInfo xmlns:p15="http://schemas.microsoft.com/office/powerpoint/2012/main" userId="832dd8fffef08ed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5D6"/>
    <a:srgbClr val="FFCCFF"/>
    <a:srgbClr val="FF3399"/>
    <a:srgbClr val="F7E5D7"/>
    <a:srgbClr val="BDD7EE"/>
    <a:srgbClr val="F4B183"/>
    <a:srgbClr val="996633"/>
    <a:srgbClr val="00929F"/>
    <a:srgbClr val="DBE2F1"/>
    <a:srgbClr val="1D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3304" autoAdjust="0"/>
  </p:normalViewPr>
  <p:slideViewPr>
    <p:cSldViewPr snapToGrid="0" showGuides="1">
      <p:cViewPr varScale="1">
        <p:scale>
          <a:sx n="70" d="100"/>
          <a:sy n="70" d="100"/>
        </p:scale>
        <p:origin x="1036" y="32"/>
      </p:cViewPr>
      <p:guideLst>
        <p:guide orient="horz" pos="2205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6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1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3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4DF0AD-1C7E-4C68-B5BB-D6BE9C8E2149}" type="datetimeFigureOut">
              <a:rPr lang="en-US" smtClean="0"/>
              <a:t>12/12/2019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4EC5C-DC30-403F-AB54-854DDACCC6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8235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966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81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5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4307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8010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62" y="188145"/>
            <a:ext cx="765540" cy="77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077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88" r:id="rId2"/>
    <p:sldLayoutId id="214748367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62" y="188145"/>
            <a:ext cx="765540" cy="77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29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1652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26" Type="http://schemas.openxmlformats.org/officeDocument/2006/relationships/image" Target="../media/image67.png"/><Relationship Id="rId3" Type="http://schemas.openxmlformats.org/officeDocument/2006/relationships/image" Target="../media/image44.png"/><Relationship Id="rId21" Type="http://schemas.openxmlformats.org/officeDocument/2006/relationships/image" Target="../media/image62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2" Type="http://schemas.openxmlformats.org/officeDocument/2006/relationships/image" Target="../media/image43.png"/><Relationship Id="rId16" Type="http://schemas.openxmlformats.org/officeDocument/2006/relationships/image" Target="../media/image57.png"/><Relationship Id="rId20" Type="http://schemas.openxmlformats.org/officeDocument/2006/relationships/image" Target="../media/image6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24" Type="http://schemas.openxmlformats.org/officeDocument/2006/relationships/image" Target="../media/image65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23" Type="http://schemas.openxmlformats.org/officeDocument/2006/relationships/image" Target="../media/image64.png"/><Relationship Id="rId28" Type="http://schemas.openxmlformats.org/officeDocument/2006/relationships/image" Target="../media/image69.png"/><Relationship Id="rId10" Type="http://schemas.openxmlformats.org/officeDocument/2006/relationships/image" Target="../media/image51.png"/><Relationship Id="rId19" Type="http://schemas.openxmlformats.org/officeDocument/2006/relationships/image" Target="../media/image60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Relationship Id="rId22" Type="http://schemas.openxmlformats.org/officeDocument/2006/relationships/image" Target="../media/image63.png"/><Relationship Id="rId27" Type="http://schemas.openxmlformats.org/officeDocument/2006/relationships/image" Target="../media/image6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1649"/>
          <a:stretch/>
        </p:blipFill>
        <p:spPr>
          <a:xfrm>
            <a:off x="0" y="1602053"/>
            <a:ext cx="8064624" cy="18838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12" y="1900784"/>
            <a:ext cx="7626757" cy="128636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5093" y="4136149"/>
            <a:ext cx="6297714" cy="1030313"/>
          </a:xfrm>
          <a:prstGeom prst="rect">
            <a:avLst/>
          </a:prstGeom>
        </p:spPr>
      </p:pic>
      <p:sp>
        <p:nvSpPr>
          <p:cNvPr id="14" name="Rectangle: Rounded Corners 6"/>
          <p:cNvSpPr/>
          <p:nvPr/>
        </p:nvSpPr>
        <p:spPr>
          <a:xfrm>
            <a:off x="1754142" y="3997231"/>
            <a:ext cx="6314643" cy="1097281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tx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1308">
            <a:off x="7349462" y="2377679"/>
            <a:ext cx="1361870" cy="1553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70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8550756" y="6517997"/>
            <a:ext cx="13552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Bariol Regular" panose="02000506040000020003" pitchFamily="50" charset="0"/>
              </a:rPr>
              <a:t>© White Rose </a:t>
            </a:r>
            <a:r>
              <a:rPr lang="en-US" sz="1000" dirty="0" err="1" smtClean="0">
                <a:latin typeface="Bariol Regular" panose="02000506040000020003" pitchFamily="50" charset="0"/>
              </a:rPr>
              <a:t>Maths</a:t>
            </a:r>
            <a:endParaRPr lang="en-US" sz="1000" dirty="0">
              <a:latin typeface="Bariol Regular" panose="0200050604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694" y="837915"/>
            <a:ext cx="6322100" cy="657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16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84" y="144566"/>
            <a:ext cx="3749365" cy="4328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3979"/>
          <a:stretch/>
        </p:blipFill>
        <p:spPr>
          <a:xfrm>
            <a:off x="250370" y="1325335"/>
            <a:ext cx="9365213" cy="501145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560"/>
            <a:ext cx="4702629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97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981" y="189673"/>
            <a:ext cx="6504996" cy="85961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8" y="1010095"/>
            <a:ext cx="1816765" cy="1767993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750" y="1010095"/>
            <a:ext cx="1816765" cy="176799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052" y="1016191"/>
            <a:ext cx="1816765" cy="176189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353" y="1016191"/>
            <a:ext cx="1822862" cy="176189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45" y="2882249"/>
            <a:ext cx="1816765" cy="1767993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879" y="2882249"/>
            <a:ext cx="1816765" cy="1767993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16" y="2882249"/>
            <a:ext cx="1822862" cy="1767993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450" y="2882249"/>
            <a:ext cx="1816765" cy="1767993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48" y="4754402"/>
            <a:ext cx="1822862" cy="1767993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782" y="4754402"/>
            <a:ext cx="1822862" cy="1767993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16" y="4754402"/>
            <a:ext cx="1822862" cy="1767993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450" y="4754402"/>
            <a:ext cx="1816765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30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232" y="2224193"/>
            <a:ext cx="7907197" cy="40968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733" y="195336"/>
            <a:ext cx="6504996" cy="859611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347882" y="892556"/>
            <a:ext cx="1210235" cy="121023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69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733" y="183551"/>
            <a:ext cx="6504996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232" y="2224350"/>
            <a:ext cx="7907197" cy="409686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347882" y="892556"/>
            <a:ext cx="1210235" cy="1210235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90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97" y="3895405"/>
            <a:ext cx="7065408" cy="14630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97" y="2222956"/>
            <a:ext cx="7065408" cy="14630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97" y="5319656"/>
            <a:ext cx="7065408" cy="14630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97" y="811767"/>
            <a:ext cx="7065408" cy="146303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407" y="0"/>
            <a:ext cx="318238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30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4" y="1328569"/>
            <a:ext cx="4179628" cy="8654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680" y="4224171"/>
            <a:ext cx="4179628" cy="865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4" y="4224171"/>
            <a:ext cx="4179628" cy="8654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680" y="2162409"/>
            <a:ext cx="4179628" cy="8654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4" y="2162409"/>
            <a:ext cx="4179628" cy="8654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680" y="1328569"/>
            <a:ext cx="4179628" cy="8654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4" y="5071080"/>
            <a:ext cx="4179628" cy="8654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680" y="5071073"/>
            <a:ext cx="4179628" cy="8654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463" y="274851"/>
            <a:ext cx="593192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3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96" y="1122319"/>
            <a:ext cx="5577841" cy="55910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0167" y="191986"/>
            <a:ext cx="5925826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386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733" y="220797"/>
            <a:ext cx="6504996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4" y="492373"/>
            <a:ext cx="2322777" cy="22861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15" y="492373"/>
            <a:ext cx="2322777" cy="22861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077" y="348680"/>
            <a:ext cx="2322777" cy="22861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140" y="492373"/>
            <a:ext cx="2322777" cy="2286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507" y="492373"/>
            <a:ext cx="2322777" cy="22861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726" y="283365"/>
            <a:ext cx="2322777" cy="22861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1" y="1977588"/>
            <a:ext cx="2328874" cy="22861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121" y="1917721"/>
            <a:ext cx="2328874" cy="22861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649" y="1983035"/>
            <a:ext cx="2328874" cy="22861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783" y="1977588"/>
            <a:ext cx="2328874" cy="228619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2" y="1969973"/>
            <a:ext cx="2328874" cy="22861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4" y="3381947"/>
            <a:ext cx="2322777" cy="22861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715" y="3381947"/>
            <a:ext cx="2322777" cy="228619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077" y="3238254"/>
            <a:ext cx="2322777" cy="22861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140" y="3381947"/>
            <a:ext cx="2322777" cy="228619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507" y="3381947"/>
            <a:ext cx="2322777" cy="228619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726" y="3172939"/>
            <a:ext cx="2322777" cy="228619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1" y="4867162"/>
            <a:ext cx="2328874" cy="228619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121" y="4807295"/>
            <a:ext cx="2328874" cy="228619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649" y="4872609"/>
            <a:ext cx="2328874" cy="228619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783" y="4867162"/>
            <a:ext cx="2328874" cy="228619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402" y="4859547"/>
            <a:ext cx="2328874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88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758" y="191115"/>
            <a:ext cx="6504996" cy="859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" y="-391685"/>
            <a:ext cx="2322777" cy="228619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29" y="557067"/>
            <a:ext cx="2328874" cy="228619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04" y="2548393"/>
            <a:ext cx="2328874" cy="228619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706" y="1560608"/>
            <a:ext cx="2328874" cy="228619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486" y="3590745"/>
            <a:ext cx="2328874" cy="22861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639" y="4697011"/>
            <a:ext cx="2328874" cy="228619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648" y="2534402"/>
            <a:ext cx="2328874" cy="228619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771" y="546975"/>
            <a:ext cx="2328874" cy="228619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958" y="1546142"/>
            <a:ext cx="2328874" cy="228619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698" y="576853"/>
            <a:ext cx="2328874" cy="228619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807" y="4688752"/>
            <a:ext cx="2328874" cy="228619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00" y="3622702"/>
            <a:ext cx="2328874" cy="228619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562" y="1608399"/>
            <a:ext cx="2328874" cy="228619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375" y="2561233"/>
            <a:ext cx="2328874" cy="228619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710" y="3615513"/>
            <a:ext cx="2328874" cy="228619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011" y="4679026"/>
            <a:ext cx="2328874" cy="228619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172" y="571709"/>
            <a:ext cx="2328874" cy="2286198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896" y="2620575"/>
            <a:ext cx="2328874" cy="228619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32" y="1617592"/>
            <a:ext cx="2328874" cy="228619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842" y="4671837"/>
            <a:ext cx="2328874" cy="228619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32" y="3646206"/>
            <a:ext cx="2328874" cy="228619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910" y="550068"/>
            <a:ext cx="2328874" cy="228619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575" y="1611950"/>
            <a:ext cx="2328874" cy="2286198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2114" y="2701788"/>
            <a:ext cx="2328874" cy="228619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671" y="3690378"/>
            <a:ext cx="2328874" cy="2286198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165" y="4702530"/>
            <a:ext cx="2328874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40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747">
            <a:off x="3394244" y="5292442"/>
            <a:ext cx="1327312" cy="12485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747">
            <a:off x="2553292" y="5292442"/>
            <a:ext cx="1327312" cy="12485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747">
            <a:off x="1712340" y="5292442"/>
            <a:ext cx="1327312" cy="12485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747">
            <a:off x="871388" y="5292442"/>
            <a:ext cx="1327312" cy="12485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747">
            <a:off x="30436" y="5292442"/>
            <a:ext cx="1327312" cy="12485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01" y="5588635"/>
            <a:ext cx="740445" cy="70993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911" y="5588635"/>
            <a:ext cx="740445" cy="70993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821" y="5588635"/>
            <a:ext cx="740445" cy="70993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31" y="5588635"/>
            <a:ext cx="740445" cy="70993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641" y="5588635"/>
            <a:ext cx="740445" cy="7099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35" y="1384216"/>
            <a:ext cx="8880551" cy="321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10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115" y="1381107"/>
            <a:ext cx="8885016" cy="22453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8" y="5315482"/>
            <a:ext cx="877900" cy="1012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09" y="4056759"/>
            <a:ext cx="646232" cy="8900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292" y="5410410"/>
            <a:ext cx="518205" cy="9693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065" y="3738013"/>
            <a:ext cx="957155" cy="143878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872" y="4056759"/>
            <a:ext cx="646232" cy="8900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5035" y="4056759"/>
            <a:ext cx="646232" cy="8900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9198" y="4056759"/>
            <a:ext cx="646232" cy="89009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361" y="4056759"/>
            <a:ext cx="646232" cy="8900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524" y="4056759"/>
            <a:ext cx="646232" cy="8900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687" y="4056759"/>
            <a:ext cx="646232" cy="8900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850" y="4056759"/>
            <a:ext cx="646232" cy="8900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271" y="4056759"/>
            <a:ext cx="646232" cy="8900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009" y="4056759"/>
            <a:ext cx="646232" cy="8900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77" y="5410410"/>
            <a:ext cx="518205" cy="96934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262" y="5410410"/>
            <a:ext cx="518205" cy="96934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247" y="5410410"/>
            <a:ext cx="518205" cy="96934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232" y="5410410"/>
            <a:ext cx="518205" cy="96934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217" y="5410410"/>
            <a:ext cx="518205" cy="96934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202" y="5410410"/>
            <a:ext cx="518205" cy="96934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87" y="5410410"/>
            <a:ext cx="518205" cy="96934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172" y="5410410"/>
            <a:ext cx="518205" cy="96934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154" y="5410410"/>
            <a:ext cx="518205" cy="96934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77" y="5315482"/>
            <a:ext cx="877900" cy="10120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86" y="5315482"/>
            <a:ext cx="877900" cy="10120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595" y="5315482"/>
            <a:ext cx="877900" cy="10120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304" y="5315482"/>
            <a:ext cx="877900" cy="101202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013" y="5315482"/>
            <a:ext cx="877900" cy="10120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722" y="5315482"/>
            <a:ext cx="877900" cy="10120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431" y="5315482"/>
            <a:ext cx="877900" cy="10120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139" y="5315482"/>
            <a:ext cx="877900" cy="101202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644" y="5315482"/>
            <a:ext cx="877900" cy="101202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022" y="3738013"/>
            <a:ext cx="957155" cy="143878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1979" y="3738013"/>
            <a:ext cx="957155" cy="143878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893" y="3738013"/>
            <a:ext cx="957155" cy="143878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936" y="3738013"/>
            <a:ext cx="957155" cy="143878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850" y="3738013"/>
            <a:ext cx="957155" cy="143878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807" y="3738013"/>
            <a:ext cx="957155" cy="143878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64" y="3738013"/>
            <a:ext cx="957155" cy="1438781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5721" y="3738013"/>
            <a:ext cx="957155" cy="14387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682" y="3738013"/>
            <a:ext cx="957155" cy="143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05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75" y="153474"/>
            <a:ext cx="7767928" cy="46412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35" y="4968090"/>
            <a:ext cx="996052" cy="6976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0" y="4941964"/>
            <a:ext cx="996052" cy="6976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70" y="4941964"/>
            <a:ext cx="996052" cy="6976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005" y="4955027"/>
            <a:ext cx="996052" cy="6976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440" y="4981153"/>
            <a:ext cx="996052" cy="6976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723" y="4572619"/>
            <a:ext cx="1156465" cy="156692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004" y="4455051"/>
            <a:ext cx="1156465" cy="1566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571" y="4533430"/>
            <a:ext cx="1156465" cy="156692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235" y="4468424"/>
            <a:ext cx="1156465" cy="15669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578" y="4441989"/>
            <a:ext cx="1156465" cy="15669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79" y="5956514"/>
            <a:ext cx="996052" cy="6976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4" y="5930388"/>
            <a:ext cx="996052" cy="697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14" y="5930388"/>
            <a:ext cx="996052" cy="6976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649" y="5943451"/>
            <a:ext cx="996052" cy="6976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084" y="5969577"/>
            <a:ext cx="996052" cy="6976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7" y="5561043"/>
            <a:ext cx="1156465" cy="15669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48" y="5443475"/>
            <a:ext cx="1156465" cy="15669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215" y="5521854"/>
            <a:ext cx="1156465" cy="15669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879" y="5456848"/>
            <a:ext cx="1156465" cy="15669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222" y="5430413"/>
            <a:ext cx="1156465" cy="1566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51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35" y="4968090"/>
            <a:ext cx="996052" cy="69760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0" y="4941964"/>
            <a:ext cx="996052" cy="6976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570" y="4941964"/>
            <a:ext cx="996052" cy="69760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005" y="4955027"/>
            <a:ext cx="996052" cy="69760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440" y="4981153"/>
            <a:ext cx="996052" cy="69760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723" y="4572619"/>
            <a:ext cx="1156465" cy="156692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004" y="4455051"/>
            <a:ext cx="1156465" cy="15669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571" y="4533430"/>
            <a:ext cx="1156465" cy="156692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235" y="4468424"/>
            <a:ext cx="1156465" cy="15669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578" y="4441989"/>
            <a:ext cx="1156465" cy="15669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79" y="5956514"/>
            <a:ext cx="996052" cy="69760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4" y="5930388"/>
            <a:ext cx="996052" cy="69760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214" y="5930388"/>
            <a:ext cx="996052" cy="6976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649" y="5943451"/>
            <a:ext cx="996052" cy="6976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084" y="5969577"/>
            <a:ext cx="996052" cy="6976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7" y="5561043"/>
            <a:ext cx="1156465" cy="15669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648" y="5443475"/>
            <a:ext cx="1156465" cy="15669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215" y="5521854"/>
            <a:ext cx="1156465" cy="15669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879" y="5456848"/>
            <a:ext cx="1156465" cy="15669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5222" y="5430413"/>
            <a:ext cx="1156465" cy="1566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23" y="285185"/>
            <a:ext cx="7967021" cy="468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61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7929" y="435429"/>
            <a:ext cx="5847534" cy="572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10885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85842</TotalTime>
  <Words>4</Words>
  <Application>Microsoft Office PowerPoint</Application>
  <PresentationFormat>A4 Paper (210x297 mm)</PresentationFormat>
  <Paragraphs>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Bariol Regular</vt:lpstr>
      <vt:lpstr>Calibri</vt:lpstr>
      <vt:lpstr>Arial</vt:lpstr>
      <vt:lpstr>Calibri Light</vt:lpstr>
      <vt:lpstr>Custom Design</vt:lpstr>
      <vt:lpstr>1_Custom Design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test</dc:creator>
  <cp:lastModifiedBy>Caroline Hamilton</cp:lastModifiedBy>
  <cp:revision>851</cp:revision>
  <cp:lastPrinted>2018-04-17T14:21:11Z</cp:lastPrinted>
  <dcterms:created xsi:type="dcterms:W3CDTF">2017-08-27T13:03:22Z</dcterms:created>
  <dcterms:modified xsi:type="dcterms:W3CDTF">2019-12-12T19:07:23Z</dcterms:modified>
</cp:coreProperties>
</file>