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9" r:id="rId22"/>
    <p:sldId id="286" r:id="rId23"/>
    <p:sldId id="287" r:id="rId24"/>
    <p:sldId id="288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Twinkl" panose="020B0604020202020204" charset="0"/>
      <p:regular r:id="rId32"/>
      <p:bold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B4C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0B9C8D9-DFBD-4AAF-B4B9-7D00927EF8E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6318EC-411D-4345-AC67-F45888BD15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5AC19EF-8677-4388-AF5F-57FF0D3BB454}" type="datetimeFigureOut">
              <a:rPr lang="en-GB"/>
              <a:pPr>
                <a:defRPr/>
              </a:pPr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F0E2A2-FBA0-4FDE-A6EA-C201A064998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68309-0B50-4374-8047-D1B4696FFA2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95828EF-03B7-497A-895E-4B839D5E1C6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BA427D-DB89-492D-A83B-179D6E8764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133036-C1B8-42C5-9E32-15D5AC663E6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6331AE7-2F84-4A75-8DB2-67F97913427D}" type="datetimeFigureOut">
              <a:rPr lang="en-GB"/>
              <a:pPr>
                <a:defRPr/>
              </a:pPr>
              <a:t>12/02/2021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B1E9E2F-4397-4B10-AB98-25973CF4A57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3C776F8-172D-49BB-B792-2F4E8CE5C6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3AA52E-5726-4559-87F9-DA7823E0088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96830-46FE-4E8D-817B-00B8ACEEE04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293EA7E-7FF9-46E0-B85A-27781E3C3E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2CDA9176-A9B9-4105-B65D-2CAD2A6143D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281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A85FAA04-A1D1-4D82-AA79-D7F99DA12C8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0731DBF-0F93-4DFF-A5AD-934100D9B7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8796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5ED599D4-1B3D-4D4D-B988-15816DA8CBA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9738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9752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AFBA3BA-7BFB-4BBE-A57C-C16DF24E7B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162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69E8CED-F162-40BD-8B38-A6B1C7FD3A0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9A1204E-44CA-4FB2-88B3-2F8E98FB52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5" r:id="rId4"/>
    <p:sldLayoutId id="2147483739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B274F44-6BE7-43B5-8F3D-F14CF23F3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mouton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8195" name="Picture 3">
            <a:extLst>
              <a:ext uri="{FF2B5EF4-FFF2-40B4-BE49-F238E27FC236}">
                <a16:creationId xmlns:a16="http://schemas.microsoft.com/office/drawing/2014/main" id="{4A130BBF-DDDE-49FC-A8A9-5A8A1A6BD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163" y="2398713"/>
            <a:ext cx="4237037" cy="326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AAB2ECE1-8FEF-4336-A278-72CD185CE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cochon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id="{9C403B02-AE1A-4620-836D-78FB3E5505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2678113"/>
            <a:ext cx="4462463" cy="291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0B655570-1CB0-45E6-8BFD-1E427422C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la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vache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0243" name="Picture 4">
            <a:extLst>
              <a:ext uri="{FF2B5EF4-FFF2-40B4-BE49-F238E27FC236}">
                <a16:creationId xmlns:a16="http://schemas.microsoft.com/office/drawing/2014/main" id="{E1303EDA-0199-47C7-B019-9279FF2B1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75" y="1908175"/>
            <a:ext cx="5705475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B979D99-CEF0-452F-A7BC-BC409F31E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la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poule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1267" name="Picture 1">
            <a:extLst>
              <a:ext uri="{FF2B5EF4-FFF2-40B4-BE49-F238E27FC236}">
                <a16:creationId xmlns:a16="http://schemas.microsoft.com/office/drawing/2014/main" id="{9179A366-68A8-48B4-8AE5-C3218AC6A3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2524125"/>
            <a:ext cx="3298825" cy="336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CCC780D-0E10-4725-82A7-9346677CE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 err="1">
                <a:solidFill>
                  <a:schemeClr val="bg1"/>
                </a:solidFill>
                <a:latin typeface="+mn-lt"/>
              </a:rPr>
              <a:t>l’</a:t>
            </a:r>
            <a:r>
              <a:rPr lang="en-AU" sz="3600" dirty="0" err="1">
                <a:solidFill>
                  <a:schemeClr val="bg1"/>
                </a:solidFill>
              </a:rPr>
              <a:t>â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ne</a:t>
            </a:r>
            <a:r>
              <a:rPr lang="en-AU" sz="3600" dirty="0">
                <a:solidFill>
                  <a:schemeClr val="bg1"/>
                </a:solidFill>
                <a:latin typeface="+mn-lt"/>
              </a:rPr>
              <a:t> (m)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FCBE55B0-5DDB-41FD-96DC-CFC0A9104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1770063"/>
            <a:ext cx="5792787" cy="433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EFE864DA-AEE2-4ABA-A582-3D0DF23AC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la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ch</a:t>
            </a:r>
            <a:r>
              <a:rPr lang="en-AU" sz="3600" dirty="0" err="1">
                <a:solidFill>
                  <a:schemeClr val="bg1"/>
                </a:solidFill>
              </a:rPr>
              <a:t>è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vre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3315" name="Picture 1">
            <a:extLst>
              <a:ext uri="{FF2B5EF4-FFF2-40B4-BE49-F238E27FC236}">
                <a16:creationId xmlns:a16="http://schemas.microsoft.com/office/drawing/2014/main" id="{B2B9FEED-CA22-4639-BD1B-AAE5B63CB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670050"/>
            <a:ext cx="4652963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42711891-E8B0-4D39-A058-6F4717395C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>
                <a:solidFill>
                  <a:schemeClr val="bg1"/>
                </a:solidFill>
                <a:latin typeface="+mn-lt"/>
              </a:rPr>
              <a:t>le cheval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4339" name="Picture 1">
            <a:extLst>
              <a:ext uri="{FF2B5EF4-FFF2-40B4-BE49-F238E27FC236}">
                <a16:creationId xmlns:a16="http://schemas.microsoft.com/office/drawing/2014/main" id="{1C0E9895-1140-4995-BA4D-FB7431237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613" y="1828800"/>
            <a:ext cx="643413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D90C0FFB-5FD6-40FA-999C-5AED341D66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canard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5363" name="Picture 1">
            <a:extLst>
              <a:ext uri="{FF2B5EF4-FFF2-40B4-BE49-F238E27FC236}">
                <a16:creationId xmlns:a16="http://schemas.microsoft.com/office/drawing/2014/main" id="{2DEB3D3F-6635-4B4E-BC15-D358FD77AE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2608263"/>
            <a:ext cx="3949700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B4E4D151-3F74-41C8-959F-33771CB9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serpent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6387" name="Picture 1">
            <a:extLst>
              <a:ext uri="{FF2B5EF4-FFF2-40B4-BE49-F238E27FC236}">
                <a16:creationId xmlns:a16="http://schemas.microsoft.com/office/drawing/2014/main" id="{F32AF030-9ACC-4D66-BA1C-5ACF741A0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38" y="3694113"/>
            <a:ext cx="6821487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0189C62E-749C-498D-BF03-8B7AC6B94C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tigre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7411" name="Picture 1">
            <a:extLst>
              <a:ext uri="{FF2B5EF4-FFF2-40B4-BE49-F238E27FC236}">
                <a16:creationId xmlns:a16="http://schemas.microsoft.com/office/drawing/2014/main" id="{E3BCFBE7-119E-4E6C-890F-E3D2791DF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2573338"/>
            <a:ext cx="6459538" cy="321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EAE81A5-92B1-4F09-A178-16E3CE3F4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zèbre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8435" name="Picture 1">
            <a:extLst>
              <a:ext uri="{FF2B5EF4-FFF2-40B4-BE49-F238E27FC236}">
                <a16:creationId xmlns:a16="http://schemas.microsoft.com/office/drawing/2014/main" id="{867C7448-3C89-4219-B91D-913F098C2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8788" y="2041525"/>
            <a:ext cx="5862637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5F6F036-5782-4E48-816C-F581E2B59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lion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9459" name="Picture 1">
            <a:extLst>
              <a:ext uri="{FF2B5EF4-FFF2-40B4-BE49-F238E27FC236}">
                <a16:creationId xmlns:a16="http://schemas.microsoft.com/office/drawing/2014/main" id="{E96B9266-BF2B-4382-8457-52427CE633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77988"/>
            <a:ext cx="3916363" cy="451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CDBC727-A2A2-413B-944A-B33ECFE3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chimpanz</a:t>
            </a:r>
            <a:r>
              <a:rPr lang="en-AU" sz="3600" dirty="0" err="1">
                <a:solidFill>
                  <a:schemeClr val="bg1"/>
                </a:solidFill>
              </a:rPr>
              <a:t>é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0483" name="Picture 1">
            <a:extLst>
              <a:ext uri="{FF2B5EF4-FFF2-40B4-BE49-F238E27FC236}">
                <a16:creationId xmlns:a16="http://schemas.microsoft.com/office/drawing/2014/main" id="{06729267-1F45-4575-B397-29C697632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175" y="2024063"/>
            <a:ext cx="3275013" cy="394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F776D9C-A6B0-49D1-BF4B-F1D671C40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 err="1">
                <a:solidFill>
                  <a:schemeClr val="bg1"/>
                </a:solidFill>
                <a:latin typeface="+mn-lt"/>
              </a:rPr>
              <a:t>l’</a:t>
            </a:r>
            <a:r>
              <a:rPr lang="en-AU" sz="3600" dirty="0" err="1">
                <a:solidFill>
                  <a:schemeClr val="bg1"/>
                </a:solidFill>
              </a:rPr>
              <a:t>éléphant</a:t>
            </a:r>
            <a:r>
              <a:rPr lang="en-AU" sz="3600" dirty="0">
                <a:solidFill>
                  <a:schemeClr val="bg1"/>
                </a:solidFill>
              </a:rPr>
              <a:t> (m)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1507" name="Picture 1">
            <a:extLst>
              <a:ext uri="{FF2B5EF4-FFF2-40B4-BE49-F238E27FC236}">
                <a16:creationId xmlns:a16="http://schemas.microsoft.com/office/drawing/2014/main" id="{273BD5F4-55DE-433B-A11A-DACB18D7C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7225" y="1736725"/>
            <a:ext cx="504825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37EBBAD3-E20B-4C20-93E3-5372DA889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perroquet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2531" name="Picture 1">
            <a:extLst>
              <a:ext uri="{FF2B5EF4-FFF2-40B4-BE49-F238E27FC236}">
                <a16:creationId xmlns:a16="http://schemas.microsoft.com/office/drawing/2014/main" id="{D221CDF8-0521-4AA0-B0F3-2FC0D18BA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1987550"/>
            <a:ext cx="4835525" cy="417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D87F1E1-753E-4634-8CA8-F42C876F6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>
                <a:solidFill>
                  <a:schemeClr val="bg1"/>
                </a:solidFill>
              </a:rPr>
              <a:t>l'hippopotame</a:t>
            </a:r>
            <a:endParaRPr lang="en-GB" sz="32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3555" name="Picture 2">
            <a:extLst>
              <a:ext uri="{FF2B5EF4-FFF2-40B4-BE49-F238E27FC236}">
                <a16:creationId xmlns:a16="http://schemas.microsoft.com/office/drawing/2014/main" id="{9712A2CE-CD9C-4ADA-BB52-11D579DE4D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938" y="3178175"/>
            <a:ext cx="7005637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A917D959-FA3C-48DD-A803-54C59B423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la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souris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4579" name="Picture 1">
            <a:extLst>
              <a:ext uri="{FF2B5EF4-FFF2-40B4-BE49-F238E27FC236}">
                <a16:creationId xmlns:a16="http://schemas.microsoft.com/office/drawing/2014/main" id="{B932C23D-1584-40AD-9A02-833BC91AB0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5" y="2625725"/>
            <a:ext cx="1916113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75C53D0-6A04-4097-88B2-ABDE1CE13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chat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5603" name="Picture 1">
            <a:extLst>
              <a:ext uri="{FF2B5EF4-FFF2-40B4-BE49-F238E27FC236}">
                <a16:creationId xmlns:a16="http://schemas.microsoft.com/office/drawing/2014/main" id="{FBA1504B-16B2-4459-8DE2-82B888F0E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563" y="2692400"/>
            <a:ext cx="418465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7ED3925A-BE57-48B2-A906-2C87691AA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chien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6627" name="Picture 1">
            <a:extLst>
              <a:ext uri="{FF2B5EF4-FFF2-40B4-BE49-F238E27FC236}">
                <a16:creationId xmlns:a16="http://schemas.microsoft.com/office/drawing/2014/main" id="{7CDD9FE9-759E-49D8-8380-29EA2A1C1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838" y="1938338"/>
            <a:ext cx="5243512" cy="391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A95D9222-77AF-49CF-8F28-F1E10C4595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poisson</a:t>
            </a:r>
            <a:r>
              <a:rPr lang="en-AU" sz="3600" dirty="0">
                <a:solidFill>
                  <a:schemeClr val="bg1"/>
                </a:solidFill>
                <a:latin typeface="+mn-lt"/>
              </a:rPr>
              <a:t> rouge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7651" name="Picture 3">
            <a:extLst>
              <a:ext uri="{FF2B5EF4-FFF2-40B4-BE49-F238E27FC236}">
                <a16:creationId xmlns:a16="http://schemas.microsoft.com/office/drawing/2014/main" id="{5A1C0F4C-4015-43BE-8AB4-5D86C173EF5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019300" y="2576513"/>
            <a:ext cx="5105400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AU" altLang="en-US"/>
          </a:p>
        </p:txBody>
      </p:sp>
      <p:sp>
        <p:nvSpPr>
          <p:cNvPr id="27652" name="Picture 2">
            <a:extLst>
              <a:ext uri="{FF2B5EF4-FFF2-40B4-BE49-F238E27FC236}">
                <a16:creationId xmlns:a16="http://schemas.microsoft.com/office/drawing/2014/main" id="{BC1A8606-6D73-4526-B41D-E3E1CDF3D1D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808163" y="2486025"/>
            <a:ext cx="5505450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AU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47E187-A613-450C-B781-EAF9A3EA32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351" y="2614358"/>
            <a:ext cx="5221073" cy="2365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CCE6711-7ECF-405F-8CFB-126334AE47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la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gerbille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8675" name="Picture 1">
            <a:extLst>
              <a:ext uri="{FF2B5EF4-FFF2-40B4-BE49-F238E27FC236}">
                <a16:creationId xmlns:a16="http://schemas.microsoft.com/office/drawing/2014/main" id="{F109B7C5-9A64-4B1C-98BF-636E29E5A6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175" y="2535238"/>
            <a:ext cx="6594475" cy="253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48A37EA6-703A-4F79-9727-00FF24142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 dirty="0">
                <a:solidFill>
                  <a:schemeClr val="bg1"/>
                </a:solidFill>
                <a:latin typeface="+mn-lt"/>
              </a:rPr>
              <a:t>le hamster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29699" name="Picture 1">
            <a:extLst>
              <a:ext uri="{FF2B5EF4-FFF2-40B4-BE49-F238E27FC236}">
                <a16:creationId xmlns:a16="http://schemas.microsoft.com/office/drawing/2014/main" id="{983000D6-4735-47DC-B983-EA3CB0702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738" y="2751138"/>
            <a:ext cx="3671887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E350D441-6704-4497-8580-EE938E06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738" y="931863"/>
            <a:ext cx="8242300" cy="611187"/>
          </a:xfrm>
          <a:prstGeom prst="rect">
            <a:avLst/>
          </a:prstGeom>
          <a:solidFill>
            <a:srgbClr val="F5CB4C"/>
          </a:solidFill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AU" sz="3600">
                <a:solidFill>
                  <a:schemeClr val="bg1"/>
                </a:solidFill>
                <a:latin typeface="+mn-lt"/>
              </a:rPr>
              <a:t>le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cochon</a:t>
            </a:r>
            <a:r>
              <a:rPr lang="en-AU" sz="3600" dirty="0">
                <a:solidFill>
                  <a:schemeClr val="bg1"/>
                </a:solidFill>
                <a:latin typeface="+mn-lt"/>
              </a:rPr>
              <a:t> </a:t>
            </a:r>
            <a:r>
              <a:rPr lang="en-AU" sz="3600" dirty="0" err="1">
                <a:solidFill>
                  <a:schemeClr val="bg1"/>
                </a:solidFill>
                <a:latin typeface="+mn-lt"/>
              </a:rPr>
              <a:t>d’inde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30723" name="Picture 1">
            <a:extLst>
              <a:ext uri="{FF2B5EF4-FFF2-40B4-BE49-F238E27FC236}">
                <a16:creationId xmlns:a16="http://schemas.microsoft.com/office/drawing/2014/main" id="{D762B0A1-EE37-4742-8E65-10EA628C5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3014663"/>
            <a:ext cx="4564063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51</Words>
  <Application>Microsoft Office PowerPoint</Application>
  <PresentationFormat>On-screen Show (4:3)</PresentationFormat>
  <Paragraphs>23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Twinkl</vt:lpstr>
      <vt:lpstr>Calibri</vt:lpstr>
      <vt:lpstr>Arial</vt:lpstr>
      <vt:lpstr>Office Theme</vt:lpstr>
      <vt:lpstr>PowerPoint Presentation</vt:lpstr>
      <vt:lpstr>le mouton</vt:lpstr>
      <vt:lpstr>le cochon</vt:lpstr>
      <vt:lpstr>la vache</vt:lpstr>
      <vt:lpstr>la poule</vt:lpstr>
      <vt:lpstr>l’âne (m)</vt:lpstr>
      <vt:lpstr>la chèvre</vt:lpstr>
      <vt:lpstr>le cheval</vt:lpstr>
      <vt:lpstr>le canard</vt:lpstr>
      <vt:lpstr>le serpent</vt:lpstr>
      <vt:lpstr>le tigre</vt:lpstr>
      <vt:lpstr>le zèbre</vt:lpstr>
      <vt:lpstr>le lion</vt:lpstr>
      <vt:lpstr>le chimpanzé</vt:lpstr>
      <vt:lpstr>l’éléphant (m)</vt:lpstr>
      <vt:lpstr>le perroquet</vt:lpstr>
      <vt:lpstr>l'hippopotame</vt:lpstr>
      <vt:lpstr>la souris</vt:lpstr>
      <vt:lpstr>le chat</vt:lpstr>
      <vt:lpstr>le chien</vt:lpstr>
      <vt:lpstr>le poisson rouge</vt:lpstr>
      <vt:lpstr>la gerbille</vt:lpstr>
      <vt:lpstr>le hamster</vt:lpstr>
      <vt:lpstr>le cochon d’inde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Sally Lukehurst</cp:lastModifiedBy>
  <cp:revision>14</cp:revision>
  <dcterms:created xsi:type="dcterms:W3CDTF">2018-11-11T23:03:28Z</dcterms:created>
  <dcterms:modified xsi:type="dcterms:W3CDTF">2021-02-12T09:15:00Z</dcterms:modified>
</cp:coreProperties>
</file>