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99" r:id="rId3"/>
    <p:sldId id="290" r:id="rId4"/>
    <p:sldId id="291" r:id="rId5"/>
    <p:sldId id="300" r:id="rId6"/>
    <p:sldId id="258" r:id="rId7"/>
    <p:sldId id="28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F00"/>
    <a:srgbClr val="FF9300"/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71" autoAdjust="0"/>
    <p:restoredTop sz="94231" autoAdjust="0"/>
  </p:normalViewPr>
  <p:slideViewPr>
    <p:cSldViewPr snapToGrid="0">
      <p:cViewPr varScale="1">
        <p:scale>
          <a:sx n="72" d="100"/>
          <a:sy n="72" d="100"/>
        </p:scale>
        <p:origin x="1116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658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98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304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583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709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93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3.wdp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07/relationships/hdphoto" Target="../media/hdphoto4.wdp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6.m4a"/><Relationship Id="rId1" Type="http://schemas.openxmlformats.org/officeDocument/2006/relationships/audio" Target="NULL" TargetMode="Externa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5946" y="2838120"/>
            <a:ext cx="6002594" cy="1104388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+mn-lt"/>
              </a:rPr>
              <a:t>Using conjunctions to express time, place or cause.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691382B-0CD3-064F-801E-889753225F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27963" y="46812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6098" y="828600"/>
            <a:ext cx="79125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endParaRPr lang="en-GB" sz="3600" b="1" dirty="0"/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indicates what someone or something is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doing, feeling </a:t>
            </a:r>
            <a:r>
              <a:rPr lang="en-GB" sz="3200" dirty="0">
                <a:solidFill>
                  <a:srgbClr val="00206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being.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FD78A7-B8B9-8F42-ADEE-BCEBD6FFAFFE}"/>
              </a:ext>
            </a:extLst>
          </p:cNvPr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He </a:t>
            </a:r>
            <a:r>
              <a:rPr lang="en-GB" sz="2800" dirty="0">
                <a:solidFill>
                  <a:srgbClr val="0000FF"/>
                </a:solidFill>
              </a:rPr>
              <a:t>climbs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The spider </a:t>
            </a:r>
            <a:r>
              <a:rPr lang="en-GB" sz="2800" dirty="0">
                <a:solidFill>
                  <a:srgbClr val="0000FF"/>
                </a:solidFill>
              </a:rPr>
              <a:t>is </a:t>
            </a:r>
            <a:r>
              <a:rPr lang="en-GB" sz="2800" dirty="0"/>
              <a:t>crafty.</a:t>
            </a:r>
          </a:p>
          <a:p>
            <a:pPr algn="ctr"/>
            <a:r>
              <a:rPr lang="en-GB" sz="2800" dirty="0"/>
              <a:t>The villagers </a:t>
            </a:r>
            <a:r>
              <a:rPr lang="en-GB" sz="2800" dirty="0">
                <a:solidFill>
                  <a:srgbClr val="0000FF"/>
                </a:solidFill>
              </a:rPr>
              <a:t>despair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saw </a:t>
            </a:r>
            <a:r>
              <a:rPr lang="en-GB" sz="2800" dirty="0"/>
              <a:t>him!</a:t>
            </a: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F918EE28-01AA-A447-A616-BE391C2F4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15F25F-CF72-9948-9DDB-250A424087C4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290799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2619" y="825885"/>
            <a:ext cx="9420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00FF"/>
                </a:solidFill>
              </a:rPr>
              <a:t>Verb Phrases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be a </a:t>
            </a:r>
            <a:r>
              <a:rPr lang="en-GB" sz="3200" i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single verb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or a </a:t>
            </a:r>
            <a:r>
              <a:rPr lang="en-GB" sz="32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string of verbs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5E69BEC0-8D42-1A4E-99EB-BDA71F338F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4B8F5AF-87C7-194A-A835-531DA62E1246}"/>
              </a:ext>
            </a:extLst>
          </p:cNvPr>
          <p:cNvSpPr/>
          <p:nvPr/>
        </p:nvSpPr>
        <p:spPr>
          <a:xfrm>
            <a:off x="3457662" y="2249365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i="1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34F601-CD05-9740-AA52-7AF61BDCF11D}"/>
              </a:ext>
            </a:extLst>
          </p:cNvPr>
          <p:cNvSpPr/>
          <p:nvPr/>
        </p:nvSpPr>
        <p:spPr>
          <a:xfrm>
            <a:off x="3530983" y="289434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u="sng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C55D52-28AF-4448-8E5E-B5EF7E93D643}"/>
              </a:ext>
            </a:extLst>
          </p:cNvPr>
          <p:cNvSpPr/>
          <p:nvPr/>
        </p:nvSpPr>
        <p:spPr>
          <a:xfrm>
            <a:off x="3530983" y="3562196"/>
            <a:ext cx="6720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been causing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problems for everyone.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2450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004" y="80038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9300"/>
                </a:solidFill>
              </a:rPr>
              <a:t>Clauses </a:t>
            </a:r>
          </a:p>
          <a:p>
            <a:pPr algn="ctr"/>
            <a:r>
              <a:rPr lang="en-GB" sz="3200" b="1" dirty="0">
                <a:solidFill>
                  <a:srgbClr val="FF9300"/>
                </a:solidFill>
              </a:rPr>
              <a:t>Clauses</a:t>
            </a:r>
            <a:r>
              <a:rPr lang="en-GB" sz="3200" dirty="0">
                <a:solidFill>
                  <a:srgbClr val="FF9300"/>
                </a:solidFill>
              </a:rPr>
              <a:t> </a:t>
            </a:r>
            <a:r>
              <a:rPr lang="en-GB" sz="3200" dirty="0"/>
              <a:t>are groups of words with a </a:t>
            </a:r>
            <a:r>
              <a:rPr lang="en-GB" sz="3200" b="1" dirty="0">
                <a:solidFill>
                  <a:srgbClr val="0000FF"/>
                </a:solidFill>
              </a:rPr>
              <a:t>verb phrase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/>
              <a:t>and a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>
                <a:solidFill>
                  <a:srgbClr val="FF0000"/>
                </a:solidFill>
              </a:rPr>
              <a:t>subject</a:t>
            </a:r>
            <a:r>
              <a:rPr lang="en-GB" sz="3200" dirty="0">
                <a:solidFill>
                  <a:srgbClr val="FF0000"/>
                </a:solidFill>
              </a:rPr>
              <a:t>.</a:t>
            </a:r>
            <a:r>
              <a:rPr lang="en-GB" sz="3200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53579" y="2256153"/>
            <a:ext cx="3685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</a:rPr>
              <a:t>Ananse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ln w="0"/>
                <a:solidFill>
                  <a:srgbClr val="0000FF"/>
                </a:solidFill>
              </a:rPr>
              <a:t>lives</a:t>
            </a:r>
            <a:r>
              <a:rPr lang="en-GB" sz="2800" dirty="0">
                <a:ln w="0"/>
              </a:rPr>
              <a:t>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a village.</a:t>
            </a:r>
            <a:endParaRPr lang="en-GB" sz="2800" dirty="0"/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4D01CB29-40C3-734F-A560-10DA0C1E6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B3B1C63-FC3F-6E41-9215-7918C03C44F6}"/>
              </a:ext>
            </a:extLst>
          </p:cNvPr>
          <p:cNvSpPr/>
          <p:nvPr/>
        </p:nvSpPr>
        <p:spPr>
          <a:xfrm>
            <a:off x="3953579" y="2824225"/>
            <a:ext cx="33813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looks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like a spider. </a:t>
            </a:r>
            <a:endParaRPr lang="en-GB" sz="28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7527A7-94B1-8B49-BE36-49A1F9528B2A}"/>
              </a:ext>
            </a:extLst>
          </p:cNvPr>
          <p:cNvSpPr/>
          <p:nvPr/>
        </p:nvSpPr>
        <p:spPr>
          <a:xfrm>
            <a:off x="3953579" y="3354263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A2D0784-4EDE-8C44-B062-0A2A7BB41186}"/>
              </a:ext>
            </a:extLst>
          </p:cNvPr>
          <p:cNvSpPr/>
          <p:nvPr/>
        </p:nvSpPr>
        <p:spPr>
          <a:xfrm>
            <a:off x="3953579" y="396718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A1C0C14-0521-E64B-B17A-9DC6D387DE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464987" y="47957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21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9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57EFCF-0126-B146-9745-0BA9BD9F2468}"/>
              </a:ext>
            </a:extLst>
          </p:cNvPr>
          <p:cNvSpPr txBox="1"/>
          <p:nvPr/>
        </p:nvSpPr>
        <p:spPr>
          <a:xfrm>
            <a:off x="506437" y="3382911"/>
            <a:ext cx="11279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extremely unusual     </a:t>
            </a:r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because      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a spider man. </a:t>
            </a:r>
            <a:r>
              <a:rPr lang="en-GB" sz="800" dirty="0">
                <a:solidFill>
                  <a:srgbClr val="FF93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solidFill>
                <a:srgbClr val="FF9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F5726ED-8C65-2E41-B8B4-60532823B6B6}"/>
              </a:ext>
            </a:extLst>
          </p:cNvPr>
          <p:cNvGrpSpPr/>
          <p:nvPr/>
        </p:nvGrpSpPr>
        <p:grpSpPr>
          <a:xfrm>
            <a:off x="629238" y="2877420"/>
            <a:ext cx="4449170" cy="551580"/>
            <a:chOff x="1037230" y="2838734"/>
            <a:chExt cx="4449170" cy="55158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1A73301-D34C-DE42-A860-870AFFC944F6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C9AE702F-5CB1-8E48-A1E1-805CF9330EF9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C50C5D7-3691-494F-8E77-C4F494E895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117C8F39-0BF6-E941-91F3-9375C069A5AE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BA530F9-30E0-174D-BBAD-45A0510197A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3C49E0F-2BB1-5E41-96BF-BA5A5B2854FC}"/>
              </a:ext>
            </a:extLst>
          </p:cNvPr>
          <p:cNvGrpSpPr/>
          <p:nvPr/>
        </p:nvGrpSpPr>
        <p:grpSpPr>
          <a:xfrm>
            <a:off x="8028141" y="2851228"/>
            <a:ext cx="3411933" cy="551580"/>
            <a:chOff x="1037230" y="2838734"/>
            <a:chExt cx="4449170" cy="551580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224C0B39-48D8-824B-BC26-1E7D3BE5900E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F00B9728-3FA8-D247-8DC3-706653B70E20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A9969ED5-65B0-5942-8A27-B73509AE78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B544029-98DC-F444-A5FA-B01FCCBD7F51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9BC853C-AA6B-9F48-ACBA-F8CED74E2E43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D9628C7-F0DC-444D-B97D-B843E6951E27}"/>
              </a:ext>
            </a:extLst>
          </p:cNvPr>
          <p:cNvGrpSpPr/>
          <p:nvPr/>
        </p:nvGrpSpPr>
        <p:grpSpPr>
          <a:xfrm>
            <a:off x="5614384" y="2871173"/>
            <a:ext cx="1681784" cy="551580"/>
            <a:chOff x="1037230" y="2838734"/>
            <a:chExt cx="4449170" cy="55158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1217B1A6-B99E-AA4F-9C66-8F2F3C744803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58F9E944-ABD9-2247-93B9-B14E79125AA6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7E6D0F6E-6ECF-C548-ACFF-5C83E9D5EA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470406B-4A5C-9941-B405-EFFA4474CF18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FF189E4-D7F1-0446-AC54-A63CD6276E2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5A7BF56E-10E5-FA41-86E1-CC36C63CA3EB}"/>
              </a:ext>
            </a:extLst>
          </p:cNvPr>
          <p:cNvSpPr/>
          <p:nvPr/>
        </p:nvSpPr>
        <p:spPr>
          <a:xfrm>
            <a:off x="2166822" y="2403499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9295DF5-4D9D-7146-ACBA-C826F04470CC}"/>
              </a:ext>
            </a:extLst>
          </p:cNvPr>
          <p:cNvSpPr/>
          <p:nvPr/>
        </p:nvSpPr>
        <p:spPr>
          <a:xfrm>
            <a:off x="9072560" y="2346381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3B385CF-2235-A849-8A03-E2E16FC7156D}"/>
              </a:ext>
            </a:extLst>
          </p:cNvPr>
          <p:cNvSpPr/>
          <p:nvPr/>
        </p:nvSpPr>
        <p:spPr>
          <a:xfrm>
            <a:off x="5367328" y="2440258"/>
            <a:ext cx="2070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</a:t>
            </a:r>
            <a:endParaRPr lang="en-US" sz="2400" dirty="0">
              <a:solidFill>
                <a:srgbClr val="008F00"/>
              </a:solidFill>
            </a:endParaRPr>
          </a:p>
        </p:txBody>
      </p:sp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8D716B15-510C-8E42-B033-94355C2204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69" y="4290231"/>
            <a:ext cx="3798627" cy="166463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86D33E6-770F-B647-A11A-64F04E4CE6C8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7C6DF78-72BB-114E-AAB4-BAE27FA894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66822" y="47161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279EC7D-828F-984C-A532-49440AFECBE8}"/>
              </a:ext>
            </a:extLst>
          </p:cNvPr>
          <p:cNvCxnSpPr/>
          <p:nvPr/>
        </p:nvCxnSpPr>
        <p:spPr>
          <a:xfrm>
            <a:off x="4200698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A7B62966-9F15-EE48-BEC5-495EE85FD28D}"/>
              </a:ext>
            </a:extLst>
          </p:cNvPr>
          <p:cNvSpPr txBox="1"/>
          <p:nvPr/>
        </p:nvSpPr>
        <p:spPr>
          <a:xfrm>
            <a:off x="1728077" y="3160978"/>
            <a:ext cx="596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as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0398052-459D-0F40-919C-54D426E4F852}"/>
              </a:ext>
            </a:extLst>
          </p:cNvPr>
          <p:cNvSpPr txBox="1"/>
          <p:nvPr/>
        </p:nvSpPr>
        <p:spPr>
          <a:xfrm>
            <a:off x="1728077" y="3763247"/>
            <a:ext cx="617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CEEE194-7814-DB46-890B-C3ABD9A8F408}"/>
              </a:ext>
            </a:extLst>
          </p:cNvPr>
          <p:cNvSpPr txBox="1"/>
          <p:nvPr/>
        </p:nvSpPr>
        <p:spPr>
          <a:xfrm>
            <a:off x="1710911" y="4393489"/>
            <a:ext cx="1157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since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CF2A289-5602-7643-A747-D862331964D4}"/>
              </a:ext>
            </a:extLst>
          </p:cNvPr>
          <p:cNvSpPr txBox="1"/>
          <p:nvPr/>
        </p:nvSpPr>
        <p:spPr>
          <a:xfrm>
            <a:off x="1710911" y="2514647"/>
            <a:ext cx="1749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because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53016A-2A92-5443-AD89-175821ACBF6E}"/>
              </a:ext>
            </a:extLst>
          </p:cNvPr>
          <p:cNvSpPr txBox="1"/>
          <p:nvPr/>
        </p:nvSpPr>
        <p:spPr>
          <a:xfrm>
            <a:off x="8530914" y="2426470"/>
            <a:ext cx="14009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42CF960-514A-774B-976A-2227861CEDEB}"/>
              </a:ext>
            </a:extLst>
          </p:cNvPr>
          <p:cNvCxnSpPr/>
          <p:nvPr/>
        </p:nvCxnSpPr>
        <p:spPr>
          <a:xfrm>
            <a:off x="7869383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C72ADFA-A045-6340-85AB-AA739239A60F}"/>
              </a:ext>
            </a:extLst>
          </p:cNvPr>
          <p:cNvSpPr txBox="1"/>
          <p:nvPr/>
        </p:nvSpPr>
        <p:spPr>
          <a:xfrm>
            <a:off x="8530914" y="3047395"/>
            <a:ext cx="20083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wherever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B40D1E-6A8B-2642-B933-4017E7DA0639}"/>
              </a:ext>
            </a:extLst>
          </p:cNvPr>
          <p:cNvSpPr/>
          <p:nvPr/>
        </p:nvSpPr>
        <p:spPr>
          <a:xfrm>
            <a:off x="5170019" y="2971559"/>
            <a:ext cx="14402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584BB5-20A8-3547-9135-2CF43FD30A80}"/>
              </a:ext>
            </a:extLst>
          </p:cNvPr>
          <p:cNvSpPr/>
          <p:nvPr/>
        </p:nvSpPr>
        <p:spPr>
          <a:xfrm>
            <a:off x="5194383" y="3431751"/>
            <a:ext cx="12586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F000D67-3B39-5242-B538-6236629326C7}"/>
              </a:ext>
            </a:extLst>
          </p:cNvPr>
          <p:cNvSpPr/>
          <p:nvPr/>
        </p:nvSpPr>
        <p:spPr>
          <a:xfrm>
            <a:off x="5242090" y="3925481"/>
            <a:ext cx="1157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C6BE272-F6FE-194A-9EED-87FD9D1CFA51}"/>
              </a:ext>
            </a:extLst>
          </p:cNvPr>
          <p:cNvSpPr/>
          <p:nvPr/>
        </p:nvSpPr>
        <p:spPr>
          <a:xfrm>
            <a:off x="5258521" y="4393488"/>
            <a:ext cx="10652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8EB9F18-8BA3-794F-9892-6DADF08DBEC9}"/>
              </a:ext>
            </a:extLst>
          </p:cNvPr>
          <p:cNvSpPr/>
          <p:nvPr/>
        </p:nvSpPr>
        <p:spPr>
          <a:xfrm>
            <a:off x="5284281" y="4886934"/>
            <a:ext cx="5966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E9BC465-593A-8446-B596-7DF40820A31E}"/>
              </a:ext>
            </a:extLst>
          </p:cNvPr>
          <p:cNvSpPr/>
          <p:nvPr/>
        </p:nvSpPr>
        <p:spPr>
          <a:xfrm>
            <a:off x="5258521" y="5278498"/>
            <a:ext cx="1237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ECF5CD1-EF5D-F848-9AE5-964B902FC394}"/>
              </a:ext>
            </a:extLst>
          </p:cNvPr>
          <p:cNvSpPr/>
          <p:nvPr/>
        </p:nvSpPr>
        <p:spPr>
          <a:xfrm>
            <a:off x="5193200" y="2470156"/>
            <a:ext cx="1106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57DADC4-C2CF-F041-90AA-D3ECA13FDB8F}"/>
              </a:ext>
            </a:extLst>
          </p:cNvPr>
          <p:cNvSpPr/>
          <p:nvPr/>
        </p:nvSpPr>
        <p:spPr>
          <a:xfrm>
            <a:off x="1689803" y="1965937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Cause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897289D-CB68-834A-B64C-962A6AF59439}"/>
              </a:ext>
            </a:extLst>
          </p:cNvPr>
          <p:cNvSpPr/>
          <p:nvPr/>
        </p:nvSpPr>
        <p:spPr>
          <a:xfrm>
            <a:off x="8639136" y="1944026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Place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4F22A45-84B9-A049-BDF0-6682348EF2DF}"/>
              </a:ext>
            </a:extLst>
          </p:cNvPr>
          <p:cNvSpPr/>
          <p:nvPr/>
        </p:nvSpPr>
        <p:spPr>
          <a:xfrm>
            <a:off x="4994189" y="1958673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Time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5B454A5-2427-AB41-B7D6-EB264919D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58644" y="5185884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85145A7-1AF7-0349-9CB4-A8D91D7ED5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11915" y="5219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00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69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4" grpId="0"/>
      <p:bldP spid="45" grpId="0"/>
      <p:bldP spid="46" grpId="0"/>
      <p:bldP spid="50" grpId="0"/>
      <p:bldP spid="51" grpId="0"/>
      <p:bldP spid="16" grpId="0"/>
      <p:bldP spid="17" grpId="0"/>
      <p:bldP spid="24" grpId="0"/>
      <p:bldP spid="25" grpId="0"/>
      <p:bldP spid="26" grpId="0"/>
      <p:bldP spid="29" grpId="0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9010" y="3001335"/>
            <a:ext cx="1513979" cy="855330"/>
          </a:xfrm>
        </p:spPr>
        <p:txBody>
          <a:bodyPr>
            <a:noAutofit/>
          </a:bodyPr>
          <a:lstStyle/>
          <a:p>
            <a:r>
              <a:rPr lang="en-GB" b="1" dirty="0">
                <a:latin typeface="+mn-lt"/>
              </a:rPr>
              <a:t>End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398F00C-8884-0441-939F-795DED2C86B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739.4672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70843" y="41463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28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3773</TotalTime>
  <Words>190</Words>
  <Application>Microsoft Office PowerPoint</Application>
  <PresentationFormat>Widescreen</PresentationFormat>
  <Paragraphs>58</Paragraphs>
  <Slides>7</Slides>
  <Notes>7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Using conjunctions to express time, place or cause.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207</cp:revision>
  <dcterms:created xsi:type="dcterms:W3CDTF">2013-08-23T07:43:20Z</dcterms:created>
  <dcterms:modified xsi:type="dcterms:W3CDTF">2020-04-24T09:34:46Z</dcterms:modified>
</cp:coreProperties>
</file>