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5" r:id="rId2"/>
    <p:sldId id="330" r:id="rId3"/>
    <p:sldId id="311" r:id="rId4"/>
    <p:sldId id="314" r:id="rId5"/>
    <p:sldId id="312" r:id="rId6"/>
    <p:sldId id="313" r:id="rId7"/>
    <p:sldId id="331" r:id="rId8"/>
    <p:sldId id="332" r:id="rId9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6600"/>
    <a:srgbClr val="FF0066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9" autoAdjust="0"/>
    <p:restoredTop sz="94218" autoAdjust="0"/>
  </p:normalViewPr>
  <p:slideViewPr>
    <p:cSldViewPr snapToGrid="0">
      <p:cViewPr varScale="1">
        <p:scale>
          <a:sx n="72" d="100"/>
          <a:sy n="72" d="100"/>
        </p:scale>
        <p:origin x="600" y="6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3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2.png"/><Relationship Id="rId4" Type="http://schemas.openxmlformats.org/officeDocument/2006/relationships/audio" Target="../media/media3.m4a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King of Rome</a:t>
            </a:r>
            <a:endParaRPr lang="en-GB" sz="4800" i="1" dirty="0">
              <a:latin typeface="+mn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A04FBF-EB7E-6D40-9BB7-78E7A199E94D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729" y="1999493"/>
            <a:ext cx="1967739" cy="4103133"/>
          </a:xfrm>
          <a:prstGeom prst="rect">
            <a:avLst/>
          </a:prstGeom>
        </p:spPr>
      </p:pic>
      <p:sp>
        <p:nvSpPr>
          <p:cNvPr id="11" name="Speech Bubble: Rectangle with Corners Rounded 16">
            <a:extLst>
              <a:ext uri="{FF2B5EF4-FFF2-40B4-BE49-F238E27FC236}">
                <a16:creationId xmlns:a16="http://schemas.microsoft.com/office/drawing/2014/main" id="{0C6A3841-C449-2841-9D7C-983B1A269C9A}"/>
              </a:ext>
            </a:extLst>
          </p:cNvPr>
          <p:cNvSpPr/>
          <p:nvPr/>
        </p:nvSpPr>
        <p:spPr>
          <a:xfrm>
            <a:off x="3366052" y="1999492"/>
            <a:ext cx="2729948" cy="1429507"/>
          </a:xfrm>
          <a:prstGeom prst="wedgeRoundRectCallout">
            <a:avLst>
              <a:gd name="adj1" fmla="val 88946"/>
              <a:gd name="adj2" fmla="val 1850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You made my dreams come true.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39FB1B8-B762-7643-8264-95835EAB20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46660" y="22145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6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someone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so 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7104257" y="2727304"/>
            <a:ext cx="1418010" cy="47807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296848" cy="990916"/>
          </a:xfrm>
          <a:prstGeom prst="wedgeRoundRectCallout">
            <a:avLst>
              <a:gd name="adj1" fmla="val -90236"/>
              <a:gd name="adj2" fmla="val -172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You’ll come back.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08575" y="2329569"/>
            <a:ext cx="5813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spoken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953154" y="3172215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You’ll come back,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 flipV="1">
            <a:off x="4708575" y="3320486"/>
            <a:ext cx="345746" cy="6048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478582" y="3172215"/>
            <a:ext cx="16818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said Charlie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146845C-1674-4059-A218-7D517A5A45EC}"/>
              </a:ext>
            </a:extLst>
          </p:cNvPr>
          <p:cNvCxnSpPr>
            <a:cxnSpLocks/>
          </p:cNvCxnSpPr>
          <p:nvPr/>
        </p:nvCxnSpPr>
        <p:spPr>
          <a:xfrm flipH="1" flipV="1">
            <a:off x="7368209" y="3450039"/>
            <a:ext cx="971923" cy="6096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020EDA99-BF4A-CE4D-84DE-246E146FEE69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5678" y="1268919"/>
            <a:ext cx="2058202" cy="4103133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9E47090-FE02-9D41-A19B-2882133DB6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76270" y="357149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CE5CE43-3A92-8747-92ED-3E381942B2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22984" y="1353642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84202FE-64CD-794A-99B8-520E43BBD9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22984" y="22681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91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471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" grpId="0" uiExpand="1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27567" y="2427458"/>
            <a:ext cx="104163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srgbClr val="7030A0"/>
                </a:solidFill>
                <a:latin typeface="+mj-lt"/>
              </a:rPr>
              <a:t>Tom questioned,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dirty="0">
                <a:solidFill>
                  <a:srgbClr val="00B050"/>
                </a:solidFill>
                <a:latin typeface="Calibri Light"/>
              </a:rPr>
              <a:t>All the way from Rome?</a:t>
            </a:r>
            <a:r>
              <a:rPr lang="en-GB" sz="2400" dirty="0">
                <a:latin typeface="Calibri Light"/>
              </a:rPr>
              <a:t>”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978630" y="3009507"/>
            <a:ext cx="107141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Charlie answered,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It’s a long way but he can do it.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417335" y="2889122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4410784" y="3429000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127567" y="4001110"/>
            <a:ext cx="6505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34CD7-5D5D-E34A-8A05-CBED58B83C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2083" y="2427458"/>
            <a:ext cx="2575966" cy="3405613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6019DAF-15D0-144F-91E6-4AF5D6032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46586" y="51164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1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8" grpId="0"/>
      <p:bldP spid="20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690001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859680" y="2052929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All the way to Rome?” asked the guard. </a:t>
            </a:r>
            <a:endParaRPr lang="en-GB" sz="2400" i="1" dirty="0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6C56D8-B2D6-4D7A-9566-36205F414AEB}"/>
              </a:ext>
            </a:extLst>
          </p:cNvPr>
          <p:cNvSpPr/>
          <p:nvPr/>
        </p:nvSpPr>
        <p:spPr>
          <a:xfrm>
            <a:off x="5755686" y="2570706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That’s right,” answered Charlie. </a:t>
            </a:r>
            <a:endParaRPr lang="en-GB" sz="2400" i="1" dirty="0"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5755686" y="3072110"/>
            <a:ext cx="67338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You know that’s a long way?” teased the guard.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900374" y="3645998"/>
            <a:ext cx="68592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Charlie laughed, “It’s an adventure!”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45102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84196-1DD5-4F4C-9036-DA15AC8F36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807" y="1467293"/>
            <a:ext cx="3304628" cy="4390977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CD2D3A-05E3-0940-8C0F-021D4F7BBD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43818" y="517965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2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9" grpId="0" animBg="1"/>
      <p:bldP spid="17" grpId="0"/>
      <p:bldP spid="18" grpId="0"/>
      <p:bldP spid="19" grpId="0"/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07858" y="2433234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There’s still no sign of him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sighed the boy.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6919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Charlie whispered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Come back. Please make it.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84521" y="4137478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667775" y="28503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619552" y="3722188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3498EBFF-FE02-8D4E-9DFE-7E12AEF261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4158" y="2529197"/>
            <a:ext cx="2191745" cy="2894849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E1CC173-39FA-7B4E-A72B-D8DEEA51B7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99380" y="53285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8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872175" y="2579123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How did he do it?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everyone asked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72175" y="3311058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Some kind of magic!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Charlie laughed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157977" y="3005286"/>
            <a:ext cx="364741" cy="26081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538251" y="3788927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869024" y="4509324"/>
            <a:ext cx="73073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71BAEF-EB64-C647-8B28-89246B9CABD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108163" y="2856555"/>
            <a:ext cx="2819672" cy="20059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BEEF2E3-963A-8B44-BACC-A393F005C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51220" y="55708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4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0396" y="28170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What can you remember?</a:t>
            </a:r>
            <a:endParaRPr lang="en-GB" sz="3600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3E43126-D868-42F9-8D34-FC097CD6B27B}"/>
              </a:ext>
            </a:extLst>
          </p:cNvPr>
          <p:cNvSpPr/>
          <p:nvPr/>
        </p:nvSpPr>
        <p:spPr>
          <a:xfrm>
            <a:off x="3753848" y="1223531"/>
            <a:ext cx="4249049" cy="442674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2000" dirty="0"/>
              <a:t>What are the rules for writing speech?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2862470" y="2321004"/>
            <a:ext cx="6742819" cy="22159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</a:t>
            </a:r>
            <a:r>
              <a:rPr lang="en-GB" sz="2000" b="1" dirty="0"/>
              <a:t>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spoken words with a </a:t>
            </a:r>
            <a:r>
              <a:rPr lang="en-GB" sz="2000" b="1" dirty="0"/>
              <a:t>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</a:t>
            </a:r>
            <a:r>
              <a:rPr lang="en-GB" sz="2000" b="1" dirty="0"/>
              <a:t>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</a:t>
            </a:r>
            <a:r>
              <a:rPr lang="en-GB" sz="2000" b="1" dirty="0"/>
              <a:t>a new line</a:t>
            </a:r>
            <a:r>
              <a:rPr lang="en-GB" sz="2000" dirty="0"/>
              <a:t>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59C8849-E7F3-1F47-ACB7-CA4A0600AA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00140" y="5216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67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8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97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11342</TotalTime>
  <Words>425</Words>
  <Application>Microsoft Office PowerPoint</Application>
  <PresentationFormat>Widescreen</PresentationFormat>
  <Paragraphs>52</Paragraphs>
  <Slides>8</Slides>
  <Notes>7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693</cp:revision>
  <cp:lastPrinted>2018-05-09T10:54:19Z</cp:lastPrinted>
  <dcterms:created xsi:type="dcterms:W3CDTF">2013-08-23T07:43:20Z</dcterms:created>
  <dcterms:modified xsi:type="dcterms:W3CDTF">2020-06-05T10:44:51Z</dcterms:modified>
</cp:coreProperties>
</file>