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
  </p:notesMasterIdLst>
  <p:sldIdLst>
    <p:sldId id="750" r:id="rId2"/>
    <p:sldId id="749"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5DA3"/>
    <a:srgbClr val="DBDBDB"/>
    <a:srgbClr val="C9C9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660"/>
  </p:normalViewPr>
  <p:slideViewPr>
    <p:cSldViewPr snapToGrid="0">
      <p:cViewPr varScale="1">
        <p:scale>
          <a:sx n="68" d="100"/>
          <a:sy n="68" d="100"/>
        </p:scale>
        <p:origin x="14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815BFCD-5344-4BF5-82B9-C5AC6F56C92B}" type="datetime1">
              <a:rPr lang="en-GB"/>
              <a:pPr lvl="0"/>
              <a:t>04/10/2020</a:t>
            </a:fld>
            <a:endParaRPr lang="en-GB"/>
          </a:p>
        </p:txBody>
      </p:sp>
      <p:sp>
        <p:nvSpPr>
          <p:cNvPr id="4" name="Slide Image Placeholder 3"/>
          <p:cNvSpPr>
            <a:spLocks noGrp="1" noRot="1" noChangeAspect="1"/>
          </p:cNvSpPr>
          <p:nvPr>
            <p:ph type="sldImg" idx="2"/>
          </p:nvPr>
        </p:nvSpPr>
        <p:spPr>
          <a:xfrm>
            <a:off x="1371600" y="1143000"/>
            <a:ext cx="4114800" cy="3086099"/>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7CDBD120-E8EC-4931-B432-950084159792}" type="slidenum">
              <a:t>‹#›</a:t>
            </a:fld>
            <a:endParaRPr lang="en-GB"/>
          </a:p>
        </p:txBody>
      </p:sp>
    </p:spTree>
    <p:extLst>
      <p:ext uri="{BB962C8B-B14F-4D97-AF65-F5344CB8AC3E}">
        <p14:creationId xmlns:p14="http://schemas.microsoft.com/office/powerpoint/2010/main" val="274625212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7C5DA3"/>
        </a:solidFill>
        <a:effectLst/>
      </p:bgPr>
    </p:bg>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7"/>
          </p:nvPr>
        </p:nvSpPr>
        <p:spPr/>
        <p:txBody>
          <a:bodyPr/>
          <a:lstStyle>
            <a:lvl1pPr>
              <a:defRPr/>
            </a:lvl1pPr>
          </a:lstStyle>
          <a:p>
            <a:pPr lvl="0"/>
            <a:r>
              <a:rPr lang="en-US"/>
              <a:t>04/06/2018</a:t>
            </a:r>
            <a:endParaRPr lang="en-GB"/>
          </a:p>
        </p:txBody>
      </p:sp>
      <p:sp>
        <p:nvSpPr>
          <p:cNvPr id="5" name="Footer Placeholder 4"/>
          <p:cNvSpPr txBox="1">
            <a:spLocks noGrp="1"/>
          </p:cNvSpPr>
          <p:nvPr>
            <p:ph type="ftr" sz="quarter" idx="9"/>
          </p:nvPr>
        </p:nvSpPr>
        <p:spPr/>
        <p:txBody>
          <a:bodyPr/>
          <a:lstStyle>
            <a:lvl1pPr>
              <a:defRPr/>
            </a:lvl1pPr>
          </a:lstStyle>
          <a:p>
            <a:pPr lvl="0"/>
            <a:r>
              <a:rPr lang="en-GB"/>
              <a:t>© Focus Education UK Ltd.  </a:t>
            </a:r>
          </a:p>
        </p:txBody>
      </p:sp>
      <p:sp>
        <p:nvSpPr>
          <p:cNvPr id="6" name="Slide Number Placeholder 5"/>
          <p:cNvSpPr txBox="1">
            <a:spLocks noGrp="1"/>
          </p:cNvSpPr>
          <p:nvPr>
            <p:ph type="sldNum" sz="quarter" idx="8"/>
          </p:nvPr>
        </p:nvSpPr>
        <p:spPr/>
        <p:txBody>
          <a:bodyPr/>
          <a:lstStyle>
            <a:lvl1pPr>
              <a:defRPr/>
            </a:lvl1pPr>
          </a:lstStyle>
          <a:p>
            <a:pPr lvl="0"/>
            <a:fld id="{601D7617-68AA-44AA-B882-69580314B788}" type="slidenum">
              <a:t>‹#›</a:t>
            </a:fld>
            <a:endParaRPr lang="en-GB"/>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2540000"/>
          </a:xfrm>
          <a:prstGeom prst="rect">
            <a:avLst/>
          </a:prstGeom>
        </p:spPr>
      </p:pic>
    </p:spTree>
    <p:extLst>
      <p:ext uri="{BB962C8B-B14F-4D97-AF65-F5344CB8AC3E}">
        <p14:creationId xmlns:p14="http://schemas.microsoft.com/office/powerpoint/2010/main" val="3841199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r>
              <a:rPr lang="en-US"/>
              <a:t>04/06/2018</a:t>
            </a:r>
            <a:endParaRPr lang="en-GB"/>
          </a:p>
        </p:txBody>
      </p:sp>
      <p:sp>
        <p:nvSpPr>
          <p:cNvPr id="5" name="Footer Placeholder 4"/>
          <p:cNvSpPr txBox="1">
            <a:spLocks noGrp="1"/>
          </p:cNvSpPr>
          <p:nvPr>
            <p:ph type="ftr" sz="quarter" idx="9"/>
          </p:nvPr>
        </p:nvSpPr>
        <p:spPr/>
        <p:txBody>
          <a:bodyPr/>
          <a:lstStyle>
            <a:lvl1pPr>
              <a:defRPr/>
            </a:lvl1pPr>
          </a:lstStyle>
          <a:p>
            <a:pPr lvl="0"/>
            <a:r>
              <a:rPr lang="en-GB"/>
              <a:t>© Focus Education UK Ltd.  </a:t>
            </a:r>
          </a:p>
        </p:txBody>
      </p:sp>
      <p:sp>
        <p:nvSpPr>
          <p:cNvPr id="6" name="Slide Number Placeholder 5"/>
          <p:cNvSpPr txBox="1">
            <a:spLocks noGrp="1"/>
          </p:cNvSpPr>
          <p:nvPr>
            <p:ph type="sldNum" sz="quarter" idx="8"/>
          </p:nvPr>
        </p:nvSpPr>
        <p:spPr/>
        <p:txBody>
          <a:bodyPr/>
          <a:lstStyle>
            <a:lvl1pPr>
              <a:defRPr/>
            </a:lvl1pPr>
          </a:lstStyle>
          <a:p>
            <a:pPr lvl="0"/>
            <a:fld id="{A4610CEA-FAB5-4634-A570-2E9F89A8E599}" type="slidenum">
              <a:t>‹#›</a:t>
            </a:fld>
            <a:endParaRPr lang="en-GB"/>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535636" y="5249636"/>
            <a:ext cx="1608364" cy="1608364"/>
          </a:xfrm>
          <a:prstGeom prst="rect">
            <a:avLst/>
          </a:prstGeom>
        </p:spPr>
      </p:pic>
    </p:spTree>
    <p:extLst>
      <p:ext uri="{BB962C8B-B14F-4D97-AF65-F5344CB8AC3E}">
        <p14:creationId xmlns:p14="http://schemas.microsoft.com/office/powerpoint/2010/main" val="1540226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r>
              <a:rPr lang="en-US"/>
              <a:t>04/06/2018</a:t>
            </a:r>
            <a:endParaRPr lang="en-GB"/>
          </a:p>
        </p:txBody>
      </p:sp>
      <p:sp>
        <p:nvSpPr>
          <p:cNvPr id="3" name="Footer Placeholder 2"/>
          <p:cNvSpPr txBox="1">
            <a:spLocks noGrp="1"/>
          </p:cNvSpPr>
          <p:nvPr>
            <p:ph type="ftr" sz="quarter" idx="9"/>
          </p:nvPr>
        </p:nvSpPr>
        <p:spPr/>
        <p:txBody>
          <a:bodyPr/>
          <a:lstStyle>
            <a:lvl1pPr>
              <a:defRPr/>
            </a:lvl1pPr>
          </a:lstStyle>
          <a:p>
            <a:pPr lvl="0"/>
            <a:r>
              <a:rPr lang="en-GB"/>
              <a:t>© Focus Education UK Ltd.  </a:t>
            </a:r>
          </a:p>
        </p:txBody>
      </p:sp>
      <p:sp>
        <p:nvSpPr>
          <p:cNvPr id="4" name="Slide Number Placeholder 3"/>
          <p:cNvSpPr txBox="1">
            <a:spLocks noGrp="1"/>
          </p:cNvSpPr>
          <p:nvPr>
            <p:ph type="sldNum" sz="quarter" idx="8"/>
          </p:nvPr>
        </p:nvSpPr>
        <p:spPr/>
        <p:txBody>
          <a:bodyPr/>
          <a:lstStyle>
            <a:lvl1pPr>
              <a:defRPr/>
            </a:lvl1pPr>
          </a:lstStyle>
          <a:p>
            <a:pPr lvl="0"/>
            <a:fld id="{C9B3E9CA-6E22-46AF-AAE1-E13CEED9FDFD}" type="slidenum">
              <a:t>‹#›</a:t>
            </a:fld>
            <a:endParaRPr lang="en-GB"/>
          </a:p>
        </p:txBody>
      </p:sp>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535636" y="5249636"/>
            <a:ext cx="1608364" cy="1608364"/>
          </a:xfrm>
          <a:prstGeom prst="rect">
            <a:avLst/>
          </a:prstGeom>
        </p:spPr>
      </p:pic>
    </p:spTree>
    <p:extLst>
      <p:ext uri="{BB962C8B-B14F-4D97-AF65-F5344CB8AC3E}">
        <p14:creationId xmlns:p14="http://schemas.microsoft.com/office/powerpoint/2010/main" val="106970561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628650" y="365129"/>
            <a:ext cx="78867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628650" y="1825627"/>
            <a:ext cx="7886700" cy="4351336"/>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628650" y="6356351"/>
            <a:ext cx="2057400"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r>
              <a:rPr lang="en-US"/>
              <a:t>04/06/2018</a:t>
            </a:r>
            <a:endParaRPr lang="en-GB"/>
          </a:p>
        </p:txBody>
      </p:sp>
      <p:sp>
        <p:nvSpPr>
          <p:cNvPr id="5" name="Footer Placeholder 4"/>
          <p:cNvSpPr txBox="1">
            <a:spLocks noGrp="1"/>
          </p:cNvSpPr>
          <p:nvPr>
            <p:ph type="ftr" sz="quarter" idx="3"/>
          </p:nvPr>
        </p:nvSpPr>
        <p:spPr>
          <a:xfrm>
            <a:off x="3028949" y="6356351"/>
            <a:ext cx="3086099" cy="365129"/>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r>
              <a:rPr lang="en-GB"/>
              <a:t>© Focus Education UK Ltd.  </a:t>
            </a:r>
          </a:p>
        </p:txBody>
      </p:sp>
      <p:sp>
        <p:nvSpPr>
          <p:cNvPr id="6" name="Slide Number Placeholder 5"/>
          <p:cNvSpPr txBox="1">
            <a:spLocks noGrp="1"/>
          </p:cNvSpPr>
          <p:nvPr>
            <p:ph type="sldNum" sz="quarter" idx="4"/>
          </p:nvPr>
        </p:nvSpPr>
        <p:spPr>
          <a:xfrm>
            <a:off x="6457949" y="6356351"/>
            <a:ext cx="20574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74E4E412-0E1E-4C94-ACFC-81E99A64CC26}"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hf hdr="0" dt="0"/>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495">
    <p:spTree>
      <p:nvGrpSpPr>
        <p:cNvPr id="1" name=""/>
        <p:cNvGrpSpPr/>
        <p:nvPr/>
      </p:nvGrpSpPr>
      <p:grpSpPr>
        <a:xfrm>
          <a:off x="0" y="0"/>
          <a:ext cx="0" cy="0"/>
          <a:chOff x="0" y="0"/>
          <a:chExt cx="0" cy="0"/>
        </a:xfrm>
      </p:grpSpPr>
      <p:graphicFrame>
        <p:nvGraphicFramePr>
          <p:cNvPr id="3" name="Content Placeholder 3"/>
          <p:cNvGraphicFramePr>
            <a:graphicFrameLocks noGrp="1"/>
          </p:cNvGraphicFramePr>
          <p:nvPr>
            <p:extLst>
              <p:ext uri="{D42A27DB-BD31-4B8C-83A1-F6EECF244321}">
                <p14:modId xmlns:p14="http://schemas.microsoft.com/office/powerpoint/2010/main" val="1933764751"/>
              </p:ext>
            </p:extLst>
          </p:nvPr>
        </p:nvGraphicFramePr>
        <p:xfrm>
          <a:off x="213695" y="1425317"/>
          <a:ext cx="8716605" cy="4581996"/>
        </p:xfrm>
        <a:graphic>
          <a:graphicData uri="http://schemas.openxmlformats.org/drawingml/2006/table">
            <a:tbl>
              <a:tblPr firstRow="1" bandRow="1">
                <a:effectLst/>
                <a:tableStyleId>{5C22544A-7EE6-4342-B048-85BDC9FD1C3A}</a:tableStyleId>
              </a:tblPr>
              <a:tblGrid>
                <a:gridCol w="1743321">
                  <a:extLst>
                    <a:ext uri="{9D8B030D-6E8A-4147-A177-3AD203B41FA5}">
                      <a16:colId xmlns:a16="http://schemas.microsoft.com/office/drawing/2014/main" val="20000"/>
                    </a:ext>
                  </a:extLst>
                </a:gridCol>
                <a:gridCol w="1743321">
                  <a:extLst>
                    <a:ext uri="{9D8B030D-6E8A-4147-A177-3AD203B41FA5}">
                      <a16:colId xmlns:a16="http://schemas.microsoft.com/office/drawing/2014/main" val="20001"/>
                    </a:ext>
                  </a:extLst>
                </a:gridCol>
                <a:gridCol w="1743321">
                  <a:extLst>
                    <a:ext uri="{9D8B030D-6E8A-4147-A177-3AD203B41FA5}">
                      <a16:colId xmlns:a16="http://schemas.microsoft.com/office/drawing/2014/main" val="20002"/>
                    </a:ext>
                  </a:extLst>
                </a:gridCol>
                <a:gridCol w="1743321">
                  <a:extLst>
                    <a:ext uri="{9D8B030D-6E8A-4147-A177-3AD203B41FA5}">
                      <a16:colId xmlns:a16="http://schemas.microsoft.com/office/drawing/2014/main" val="20003"/>
                    </a:ext>
                  </a:extLst>
                </a:gridCol>
                <a:gridCol w="1743321">
                  <a:extLst>
                    <a:ext uri="{9D8B030D-6E8A-4147-A177-3AD203B41FA5}">
                      <a16:colId xmlns:a16="http://schemas.microsoft.com/office/drawing/2014/main" val="20004"/>
                    </a:ext>
                  </a:extLst>
                </a:gridCol>
              </a:tblGrid>
              <a:tr h="370798">
                <a:tc gridSpan="5">
                  <a:txBody>
                    <a:bodyPr/>
                    <a:lstStyle/>
                    <a:p>
                      <a:pPr lvl="0"/>
                      <a:r>
                        <a:rPr lang="en-GB" sz="2400" dirty="0">
                          <a:solidFill>
                            <a:schemeClr val="bg1"/>
                          </a:solidFill>
                          <a:latin typeface="Century Gothic" pitchFamily="34"/>
                        </a:rPr>
                        <a:t>Fishing</a:t>
                      </a: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798">
                <a:tc gridSpan="5">
                  <a:txBody>
                    <a:bodyPr/>
                    <a:lstStyle/>
                    <a:p>
                      <a:pPr lvl="0"/>
                      <a:r>
                        <a:rPr lang="en-GB" sz="1400" dirty="0">
                          <a:solidFill>
                            <a:schemeClr val="tx1"/>
                          </a:solidFill>
                          <a:latin typeface="Century Gothic" pitchFamily="34"/>
                        </a:rPr>
                        <a:t>For most of the Stone Age, humans lived as hunter-gatherers. This means that instead of growing their own food, they went out and found it. They hunted and fished for food, especially during the Ice Age. Later, they learned to gather edible plants, collect eggs from birds’ nests, and, for a sweet treat, they took honey from wild beehives. </a:t>
                      </a:r>
                    </a:p>
                    <a:p>
                      <a:pPr lvl="0"/>
                      <a:r>
                        <a:rPr lang="en-GB" sz="1400" dirty="0">
                          <a:solidFill>
                            <a:schemeClr val="tx1"/>
                          </a:solidFill>
                          <a:latin typeface="Century Gothic" pitchFamily="34"/>
                        </a:rPr>
                        <a:t>What the hunter-gatherers ate depended on what they could find each season, eating fruit and berries when they ripen and eating meat from animals when they were most plentiful. They travelled from place to place in search of the best hunting grounds, living in temporary shelters.</a:t>
                      </a:r>
                    </a:p>
                    <a:p>
                      <a:pPr lvl="0"/>
                      <a:r>
                        <a:rPr lang="en-GB" sz="1400" dirty="0">
                          <a:solidFill>
                            <a:schemeClr val="tx1"/>
                          </a:solidFill>
                          <a:latin typeface="Century Gothic" pitchFamily="34"/>
                        </a:rPr>
                        <a:t>Humans who lived by the sea, rivers or lakes used barbed spears to catch fish and, later, traps to catch eels, crabs and lobsters. Eventually, humans learned to grow their own crops and began to settle in one place. These people became the first farmers.</a:t>
                      </a: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798">
                <a:tc gridSpan="5">
                  <a:txBody>
                    <a:bodyPr/>
                    <a:lstStyle/>
                    <a:p>
                      <a:pPr lvl="0"/>
                      <a:r>
                        <a:rPr lang="en-GB" sz="1600" b="1" dirty="0">
                          <a:solidFill>
                            <a:schemeClr val="tx1"/>
                          </a:solidFill>
                          <a:latin typeface="Century Gothic" pitchFamily="34"/>
                        </a:rPr>
                        <a:t>Read this extract carefully and choose ten key words or phrases that would help you remember what you read.</a:t>
                      </a: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798">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dirty="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8">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lvl="0"/>
                      <a:endParaRPr lang="en-GB" sz="1600" dirty="0">
                        <a:solidFill>
                          <a:schemeClr val="tx1"/>
                        </a:solidFill>
                        <a:latin typeface="Century Gothic" pitchFamily="34"/>
                      </a:endParaRP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8">
                <a:tc gridSpan="5">
                  <a:txBody>
                    <a:bodyPr/>
                    <a:lstStyle/>
                    <a:p>
                      <a:pPr lvl="0"/>
                      <a:r>
                        <a:rPr lang="en-GB" sz="1600" dirty="0">
                          <a:solidFill>
                            <a:schemeClr val="tx1"/>
                          </a:solidFill>
                          <a:latin typeface="Century Gothic" pitchFamily="34"/>
                        </a:rPr>
                        <a:t>Check your list with your partner. Use your key words/phrases to explain your understanding to each other.</a:t>
                      </a:r>
                    </a:p>
                  </a:txBody>
                  <a:tcPr marT="45710" marB="4571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5"/>
                  </a:ext>
                </a:extLst>
              </a:tr>
            </a:tbl>
          </a:graphicData>
        </a:graphic>
      </p:graphicFrame>
      <p:sp>
        <p:nvSpPr>
          <p:cNvPr id="6" name="Footer Placeholder 5"/>
          <p:cNvSpPr>
            <a:spLocks noGrp="1"/>
          </p:cNvSpPr>
          <p:nvPr>
            <p:ph type="ftr" sz="quarter" idx="9"/>
          </p:nvPr>
        </p:nvSpPr>
        <p:spPr/>
        <p:txBody>
          <a:bodyPr/>
          <a:lstStyle/>
          <a:p>
            <a:pPr lvl="0"/>
            <a:r>
              <a:rPr lang="en-GB"/>
              <a:t>© Focus Education UK Ltd.  </a:t>
            </a:r>
          </a:p>
        </p:txBody>
      </p:sp>
      <p:sp>
        <p:nvSpPr>
          <p:cNvPr id="7" name="Slide Number Placeholder 6"/>
          <p:cNvSpPr>
            <a:spLocks noGrp="1"/>
          </p:cNvSpPr>
          <p:nvPr>
            <p:ph type="sldNum" sz="quarter" idx="8"/>
          </p:nvPr>
        </p:nvSpPr>
        <p:spPr/>
        <p:txBody>
          <a:bodyPr/>
          <a:lstStyle/>
          <a:p>
            <a:pPr lvl="0"/>
            <a:fld id="{A4610CEA-FAB5-4634-A570-2E9F89A8E599}" type="slidenum">
              <a:rPr lang="en-GB" smtClean="0"/>
              <a:t>1</a:t>
            </a:fld>
            <a:endParaRPr lang="en-GB"/>
          </a:p>
        </p:txBody>
      </p:sp>
      <p:sp>
        <p:nvSpPr>
          <p:cNvPr id="8" name="Title 1"/>
          <p:cNvSpPr txBox="1"/>
          <p:nvPr/>
        </p:nvSpPr>
        <p:spPr>
          <a:xfrm>
            <a:off x="0" y="-3721"/>
            <a:ext cx="9144000" cy="1080000"/>
          </a:xfrm>
          <a:prstGeom prst="rect">
            <a:avLst/>
          </a:prstGeom>
          <a:solidFill>
            <a:srgbClr val="7C5FA1"/>
          </a:solidFill>
          <a:ln cap="flat">
            <a:noFill/>
          </a:ln>
        </p:spPr>
        <p:txBody>
          <a:bodyPr vert="horz" wrap="square" lIns="611998" tIns="45720" rIns="91440" bIns="45720" anchor="ctr" anchorCtr="0" compatLnSpc="1">
            <a:noAutofit/>
          </a:bodyPr>
          <a:lstStyle/>
          <a:p>
            <a:pPr lvl="0" defTabSz="457200">
              <a:lnSpc>
                <a:spcPct val="90000"/>
              </a:lnSpc>
              <a:defRPr sz="1800" b="0" i="0" u="none" strike="noStrike" kern="0" cap="none" spc="0" baseline="0">
                <a:solidFill>
                  <a:srgbClr val="000000"/>
                </a:solidFill>
                <a:uFillTx/>
              </a:defRPr>
            </a:pPr>
            <a:r>
              <a:rPr lang="en-GB" sz="2800" b="1" dirty="0">
                <a:solidFill>
                  <a:schemeClr val="bg1"/>
                </a:solidFill>
                <a:latin typeface="Century Gothic" pitchFamily="34"/>
              </a:rPr>
              <a:t>Unit 3: History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494">
    <p:spTree>
      <p:nvGrpSpPr>
        <p:cNvPr id="1" name=""/>
        <p:cNvGrpSpPr/>
        <p:nvPr/>
      </p:nvGrpSpPr>
      <p:grpSpPr>
        <a:xfrm>
          <a:off x="0" y="0"/>
          <a:ext cx="0" cy="0"/>
          <a:chOff x="0" y="0"/>
          <a:chExt cx="0" cy="0"/>
        </a:xfrm>
      </p:grpSpPr>
      <p:graphicFrame>
        <p:nvGraphicFramePr>
          <p:cNvPr id="3" name="Content Placeholder 3"/>
          <p:cNvGraphicFramePr>
            <a:graphicFrameLocks noGrp="1"/>
          </p:cNvGraphicFramePr>
          <p:nvPr>
            <p:extLst>
              <p:ext uri="{D42A27DB-BD31-4B8C-83A1-F6EECF244321}">
                <p14:modId xmlns:p14="http://schemas.microsoft.com/office/powerpoint/2010/main" val="1995531396"/>
              </p:ext>
            </p:extLst>
          </p:nvPr>
        </p:nvGraphicFramePr>
        <p:xfrm>
          <a:off x="213695" y="1159706"/>
          <a:ext cx="8716618" cy="5277554"/>
        </p:xfrm>
        <a:graphic>
          <a:graphicData uri="http://schemas.openxmlformats.org/drawingml/2006/table">
            <a:tbl>
              <a:tblPr firstRow="1" bandRow="1">
                <a:effectLst/>
                <a:tableStyleId>{5C22544A-7EE6-4342-B048-85BDC9FD1C3A}</a:tableStyleId>
              </a:tblPr>
              <a:tblGrid>
                <a:gridCol w="8716618">
                  <a:extLst>
                    <a:ext uri="{9D8B030D-6E8A-4147-A177-3AD203B41FA5}">
                      <a16:colId xmlns:a16="http://schemas.microsoft.com/office/drawing/2014/main" val="20000"/>
                    </a:ext>
                  </a:extLst>
                </a:gridCol>
              </a:tblGrid>
              <a:tr h="370798">
                <a:tc>
                  <a:txBody>
                    <a:bodyPr/>
                    <a:lstStyle/>
                    <a:p>
                      <a:pPr lvl="0"/>
                      <a:r>
                        <a:rPr lang="en-GB" sz="2400" dirty="0">
                          <a:solidFill>
                            <a:schemeClr val="bg1"/>
                          </a:solidFill>
                          <a:latin typeface="Century Gothic" pitchFamily="34"/>
                        </a:rPr>
                        <a:t>Hunter-gatherers</a:t>
                      </a: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solidFill>
                      <a:srgbClr val="7C5DA3"/>
                    </a:solidFill>
                  </a:tcPr>
                </a:tc>
                <a:extLst>
                  <a:ext uri="{0D108BD9-81ED-4DB2-BD59-A6C34878D82A}">
                    <a16:rowId xmlns:a16="http://schemas.microsoft.com/office/drawing/2014/main" val="10000"/>
                  </a:ext>
                </a:extLst>
              </a:tr>
              <a:tr h="370798">
                <a:tc>
                  <a:txBody>
                    <a:bodyPr/>
                    <a:lstStyle/>
                    <a:p>
                      <a:pPr lvl="0"/>
                      <a:r>
                        <a:rPr lang="en-GB" sz="1600">
                          <a:solidFill>
                            <a:schemeClr val="tx1"/>
                          </a:solidFill>
                          <a:latin typeface="Century Gothic" pitchFamily="34"/>
                        </a:rPr>
                        <a:t>How did stone-age people fish?</a:t>
                      </a: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1"/>
                  </a:ext>
                </a:extLst>
              </a:tr>
              <a:tr h="370798">
                <a:tc>
                  <a:txBody>
                    <a:bodyPr/>
                    <a:lstStyle/>
                    <a:p>
                      <a:pPr lvl="0"/>
                      <a:endParaRPr lang="en-GB" sz="1600" b="1">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3"/>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4"/>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5"/>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6"/>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7"/>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8"/>
                  </a:ext>
                </a:extLst>
              </a:tr>
              <a:tr h="370798">
                <a:tc>
                  <a:txBody>
                    <a:bodyPr/>
                    <a:lstStyle/>
                    <a:p>
                      <a:pPr lvl="0"/>
                      <a:r>
                        <a:rPr lang="en-GB" sz="1600">
                          <a:solidFill>
                            <a:schemeClr val="tx1"/>
                          </a:solidFill>
                          <a:latin typeface="Century Gothic" pitchFamily="34"/>
                        </a:rPr>
                        <a:t>What is different about the way we catch fish today?</a:t>
                      </a: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9"/>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0"/>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1"/>
                  </a:ext>
                </a:extLst>
              </a:tr>
              <a:tr h="370798">
                <a:tc>
                  <a:txBody>
                    <a:bodyPr/>
                    <a:lstStyle/>
                    <a:p>
                      <a:pPr lvl="0"/>
                      <a:endParaRPr lang="en-GB" sz="160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2"/>
                  </a:ext>
                </a:extLst>
              </a:tr>
              <a:tr h="370798">
                <a:tc>
                  <a:txBody>
                    <a:bodyPr/>
                    <a:lstStyle/>
                    <a:p>
                      <a:pPr lvl="0"/>
                      <a:endParaRPr lang="en-GB" sz="1600" dirty="0">
                        <a:solidFill>
                          <a:schemeClr val="tx1"/>
                        </a:solidFill>
                        <a:latin typeface="Century Gothic" pitchFamily="34"/>
                      </a:endParaRPr>
                    </a:p>
                  </a:txBody>
                  <a:tcPr marT="45710" marB="45710">
                    <a:lnL w="6345" cap="flat" cmpd="sng" algn="ctr">
                      <a:solidFill>
                        <a:srgbClr val="000000"/>
                      </a:solidFill>
                      <a:prstDash val="solid"/>
                      <a:round/>
                      <a:headEnd type="none" w="med" len="med"/>
                      <a:tailEnd type="none" w="med" len="med"/>
                    </a:lnL>
                    <a:lnR w="6345" cap="flat" cmpd="sng" algn="ctr">
                      <a:solidFill>
                        <a:srgbClr val="000000"/>
                      </a:solidFill>
                      <a:prstDash val="solid"/>
                      <a:round/>
                      <a:headEnd type="none" w="med" len="med"/>
                      <a:tailEnd type="none" w="med" len="med"/>
                    </a:lnR>
                    <a:lnT w="6345" cap="flat" cmpd="sng" algn="ctr">
                      <a:solidFill>
                        <a:srgbClr val="000000"/>
                      </a:solidFill>
                      <a:prstDash val="solid"/>
                      <a:round/>
                      <a:headEnd type="none" w="med" len="med"/>
                      <a:tailEnd type="none" w="med" len="med"/>
                    </a:lnT>
                    <a:lnB w="634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3"/>
                  </a:ext>
                </a:extLst>
              </a:tr>
            </a:tbl>
          </a:graphicData>
        </a:graphic>
      </p:graphicFrame>
      <p:pic>
        <p:nvPicPr>
          <p:cNvPr id="4"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61638" y="1974948"/>
            <a:ext cx="2867439" cy="2609368"/>
          </a:xfrm>
          <a:prstGeom prst="rect">
            <a:avLst/>
          </a:prstGeom>
          <a:noFill/>
          <a:ln cap="flat">
            <a:noFill/>
          </a:ln>
        </p:spPr>
      </p:pic>
      <p:pic>
        <p:nvPicPr>
          <p:cNvPr id="5"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3754" y="4955447"/>
            <a:ext cx="3916548" cy="1481813"/>
          </a:xfrm>
          <a:prstGeom prst="rect">
            <a:avLst/>
          </a:prstGeom>
          <a:noFill/>
          <a:ln cap="flat">
            <a:noFill/>
          </a:ln>
        </p:spPr>
      </p:pic>
      <p:sp>
        <p:nvSpPr>
          <p:cNvPr id="8" name="Footer Placeholder 7"/>
          <p:cNvSpPr>
            <a:spLocks noGrp="1"/>
          </p:cNvSpPr>
          <p:nvPr>
            <p:ph type="ftr" sz="quarter" idx="9"/>
          </p:nvPr>
        </p:nvSpPr>
        <p:spPr/>
        <p:txBody>
          <a:bodyPr/>
          <a:lstStyle/>
          <a:p>
            <a:pPr lvl="0"/>
            <a:r>
              <a:rPr lang="en-GB"/>
              <a:t>© Focus Education UK Ltd.  </a:t>
            </a:r>
          </a:p>
        </p:txBody>
      </p:sp>
      <p:sp>
        <p:nvSpPr>
          <p:cNvPr id="9" name="Slide Number Placeholder 8"/>
          <p:cNvSpPr>
            <a:spLocks noGrp="1"/>
          </p:cNvSpPr>
          <p:nvPr>
            <p:ph type="sldNum" sz="quarter" idx="8"/>
          </p:nvPr>
        </p:nvSpPr>
        <p:spPr/>
        <p:txBody>
          <a:bodyPr/>
          <a:lstStyle/>
          <a:p>
            <a:pPr lvl="0"/>
            <a:fld id="{A4610CEA-FAB5-4634-A570-2E9F89A8E599}" type="slidenum">
              <a:rPr lang="en-GB" smtClean="0"/>
              <a:t>2</a:t>
            </a:fld>
            <a:endParaRPr lang="en-GB"/>
          </a:p>
        </p:txBody>
      </p:sp>
      <p:sp>
        <p:nvSpPr>
          <p:cNvPr id="10" name="Title 1"/>
          <p:cNvSpPr txBox="1"/>
          <p:nvPr/>
        </p:nvSpPr>
        <p:spPr>
          <a:xfrm>
            <a:off x="-2" y="0"/>
            <a:ext cx="9144000" cy="1080000"/>
          </a:xfrm>
          <a:prstGeom prst="rect">
            <a:avLst/>
          </a:prstGeom>
          <a:solidFill>
            <a:srgbClr val="7C5FA1"/>
          </a:solidFill>
          <a:ln cap="flat">
            <a:noFill/>
          </a:ln>
        </p:spPr>
        <p:txBody>
          <a:bodyPr vert="horz" wrap="square" lIns="611998" tIns="45720" rIns="91440" bIns="45720" anchor="ctr" anchorCtr="0" compatLnSpc="1">
            <a:noAutofit/>
          </a:bodyPr>
          <a:lstStyle/>
          <a:p>
            <a:pPr lvl="0" defTabSz="457200">
              <a:lnSpc>
                <a:spcPct val="90000"/>
              </a:lnSpc>
              <a:defRPr sz="1800" b="0" i="0" u="none" strike="noStrike" kern="0" cap="none" spc="0" baseline="0">
                <a:solidFill>
                  <a:srgbClr val="000000"/>
                </a:solidFill>
                <a:uFillTx/>
              </a:defRPr>
            </a:pPr>
            <a:r>
              <a:rPr lang="en-GB" sz="2800" b="1" dirty="0">
                <a:solidFill>
                  <a:schemeClr val="bg1"/>
                </a:solidFill>
                <a:latin typeface="Century Gothic" pitchFamily="34"/>
              </a:rPr>
              <a:t>Unit 3: History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1327</TotalTime>
  <Words>257</Words>
  <Application>Microsoft Office PowerPoint</Application>
  <PresentationFormat>On-screen Show (4:3)</PresentationFormat>
  <Paragraphs>15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FOCUSHISTORY Putting literature at the heart of history</dc:title>
  <dc:creator>Clive Davies</dc:creator>
  <cp:lastModifiedBy>Sally Lukehurst</cp:lastModifiedBy>
  <cp:revision>110</cp:revision>
  <dcterms:created xsi:type="dcterms:W3CDTF">2018-06-03T06:58:19Z</dcterms:created>
  <dcterms:modified xsi:type="dcterms:W3CDTF">2020-10-04T09:44:55Z</dcterms:modified>
</cp:coreProperties>
</file>