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E35BB-EEBB-44A9-B46D-82A9308B3F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079C2B-53ED-4BA8-ACC8-5EEBE5F7FB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7C3AE6-4188-4D63-97BF-3CE812B4B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96FFD-EC72-4FD7-9431-C7A610BCE93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F0112A-16DB-4DCC-94E4-04A27F47F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CCD6D4-7301-4743-9855-50CB934CB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537C7-11F9-433E-B78D-21924812C8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498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3B5313-7A88-42B8-BD6B-FB3EA74DE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FF541B-6670-4259-8F8D-1B2ACE1935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AFFDB4-F8D8-4B91-AD5F-0186E8B9B8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96FFD-EC72-4FD7-9431-C7A610BCE93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D1CFB3-C88F-4C59-A92B-49751081E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A5B7E5-2E21-4F2F-8C12-5B22E8DC3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537C7-11F9-433E-B78D-21924812C8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851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7428BA-4301-4C67-8F33-7C4457B7B3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E28DD4-C70D-4637-9665-EBF7A70365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2DB3C1-CB3E-4944-9D8D-C21315BCC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96FFD-EC72-4FD7-9431-C7A610BCE93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FE2E92-0D7A-4728-8E55-49B791575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4D1C56-D3F7-4465-BB1D-07CE8C568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537C7-11F9-433E-B78D-21924812C8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000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5D49C-C321-45BD-8138-50587B42BD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BBBD08-5B06-468B-BD4D-CC85302091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9898A4-3866-47A9-B61B-992AC76FDF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E19D60-CA27-4C78-8791-C6DF15C56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96FFD-EC72-4FD7-9431-C7A610BCE93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D793AF-6D11-47A8-8287-D670E2A32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6CC195-C761-4F54-B9CE-6E1992B921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537C7-11F9-433E-B78D-21924812C8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853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7BC0A-79A7-4019-8151-DFDC4FE36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5B7752-1DED-4C01-A53E-5FFE48DEB3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00A6F1-AA02-4394-8ACB-036F4ED42D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EA7694A-2896-418E-989F-66C7E75C80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E81E67-D2E5-4992-9DC9-23F7053B1D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2AEA890-EB9E-44ED-AC93-226386EE9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96FFD-EC72-4FD7-9431-C7A610BCE93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702FB1B-0BCE-4EE6-89C1-93F31CC0E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B4AD7BE-0F47-4A17-8A40-C46E6FEED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537C7-11F9-433E-B78D-21924812C8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642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11C1AB-1361-4039-934F-D061B41BD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48D4A8-5564-45FE-99EF-B98BE1671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96FFD-EC72-4FD7-9431-C7A610BCE93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B0AB4C-4CB5-45D0-B876-1610053BB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91D21C-4A27-4DFC-A9C3-B822D3D2A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537C7-11F9-433E-B78D-21924812C8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1229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2B998B-49DF-479B-9682-4144988E5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96FFD-EC72-4FD7-9431-C7A610BCE93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416D92-7D58-4DDA-9A6A-1AED67805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D1FABC-7B9C-4BF0-A827-36BF18862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537C7-11F9-433E-B78D-21924812C8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923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77D72-146A-4C21-96DA-7249AA993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54A0C6-8B16-49C8-88CD-04C042A8F5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3547C4-FA69-4172-8221-F82DF1E82B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BFAC40-8CEC-4732-BAAA-82688E4F5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96FFD-EC72-4FD7-9431-C7A610BCE93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4E7EE7-7A1B-404C-86B9-5B04518B5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EE1CCF-448B-4BF1-848A-9BA0E5290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537C7-11F9-433E-B78D-21924812C8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814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5A8DD6-DE41-48B5-9FD8-2ACE75101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DDFE425-895E-4ADD-82F1-6CD5C6EA1E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E833A-025A-435B-9ED4-29E5BB092C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F15C58-E28E-466A-9B5C-6CF4FD4BC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96FFD-EC72-4FD7-9431-C7A610BCE93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CCCDA1-69EB-4255-B4F6-BE8634354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AC5ACB-2F4E-4CA9-9ECA-B907EBFF2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537C7-11F9-433E-B78D-21924812C8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588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3F496C-5C79-4995-81E0-6BAE5DD50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DB5103-C85B-48EA-B9BE-7C7567DC46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503E3B-EA2F-44F6-8649-71A96251D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96FFD-EC72-4FD7-9431-C7A610BCE93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5733A1-1A22-4447-A704-CFBC7A8B3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2891FE-7726-4D00-9D8F-0D6538398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537C7-11F9-433E-B78D-21924812C8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4862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AD50AC8-CED8-4885-B906-636C0DDA8A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087754F-8180-424F-9696-D92BBD6458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2891BC-F3F6-45F8-A3F7-B0613E87B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96FFD-EC72-4FD7-9431-C7A610BCE93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35009A-CD7A-4A54-874D-CEE5E22A7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E8F149-0A8B-42C0-A162-393BC11E4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537C7-11F9-433E-B78D-21924812C8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918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D546C33-7A00-4B06-9BD7-DB75F3A04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7B0520-F622-484F-B217-CE517C8565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1B333C-E46A-490D-979E-9A6727E787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96FFD-EC72-4FD7-9431-C7A610BCE939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BA5A47-AEE4-40BA-A0F5-AE2DA0447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2E63B-E265-4C12-AD2B-C9824ABCB5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4537C7-11F9-433E-B78D-21924812C8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327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BE7A0BF-136D-4992-AAB6-C1BB726364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452" y="721567"/>
            <a:ext cx="7314843" cy="515657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4EFA28C-B833-45BD-8AC0-CB7BED8A4967}"/>
              </a:ext>
            </a:extLst>
          </p:cNvPr>
          <p:cNvSpPr txBox="1"/>
          <p:nvPr/>
        </p:nvSpPr>
        <p:spPr>
          <a:xfrm>
            <a:off x="8525022" y="1083212"/>
            <a:ext cx="282760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What is happening to each input number? </a:t>
            </a:r>
          </a:p>
          <a:p>
            <a:r>
              <a:rPr lang="en-GB" sz="3200" dirty="0"/>
              <a:t>So, what is the rule?</a:t>
            </a:r>
          </a:p>
        </p:txBody>
      </p:sp>
    </p:spTree>
    <p:extLst>
      <p:ext uri="{BB962C8B-B14F-4D97-AF65-F5344CB8AC3E}">
        <p14:creationId xmlns:p14="http://schemas.microsoft.com/office/powerpoint/2010/main" val="328530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1866C08-F7D1-48C6-8D70-C29412EB68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94" y="488490"/>
            <a:ext cx="8121308" cy="525112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83BDEE2-AEFC-41B7-9A07-829B66301F97}"/>
              </a:ext>
            </a:extLst>
          </p:cNvPr>
          <p:cNvSpPr txBox="1"/>
          <p:nvPr/>
        </p:nvSpPr>
        <p:spPr>
          <a:xfrm>
            <a:off x="8834511" y="647114"/>
            <a:ext cx="27150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Halving only works for the number 6.</a:t>
            </a:r>
          </a:p>
          <a:p>
            <a:r>
              <a:rPr lang="en-GB" sz="3600" dirty="0"/>
              <a:t>A rule has to work for ALL the input numbers. </a:t>
            </a:r>
          </a:p>
        </p:txBody>
      </p:sp>
    </p:spTree>
    <p:extLst>
      <p:ext uri="{BB962C8B-B14F-4D97-AF65-F5344CB8AC3E}">
        <p14:creationId xmlns:p14="http://schemas.microsoft.com/office/powerpoint/2010/main" val="13974938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FB3E3BD-816E-4CC7-BC94-5CEB36E9EDF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160"/>
          <a:stretch/>
        </p:blipFill>
        <p:spPr>
          <a:xfrm>
            <a:off x="163265" y="338578"/>
            <a:ext cx="6617572" cy="567440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FD91785-468B-4C1A-B068-C27C7CDE521F}"/>
              </a:ext>
            </a:extLst>
          </p:cNvPr>
          <p:cNvSpPr txBox="1"/>
          <p:nvPr/>
        </p:nvSpPr>
        <p:spPr>
          <a:xfrm>
            <a:off x="7104184" y="942536"/>
            <a:ext cx="444539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The rule subtract 3 works for all the input numbers. </a:t>
            </a:r>
          </a:p>
          <a:p>
            <a:r>
              <a:rPr lang="en-GB" sz="4000" dirty="0"/>
              <a:t>So, what will 10 and 99 come out as? </a:t>
            </a:r>
          </a:p>
        </p:txBody>
      </p:sp>
    </p:spTree>
    <p:extLst>
      <p:ext uri="{BB962C8B-B14F-4D97-AF65-F5344CB8AC3E}">
        <p14:creationId xmlns:p14="http://schemas.microsoft.com/office/powerpoint/2010/main" val="3455153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2D50F50-E978-40B1-A279-D71E0B525D98}"/>
              </a:ext>
            </a:extLst>
          </p:cNvPr>
          <p:cNvSpPr txBox="1"/>
          <p:nvPr/>
        </p:nvSpPr>
        <p:spPr>
          <a:xfrm>
            <a:off x="1083212" y="1322363"/>
            <a:ext cx="938315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/>
              <a:t>10 will come out as 7 </a:t>
            </a:r>
          </a:p>
          <a:p>
            <a:r>
              <a:rPr lang="en-GB" sz="7200" dirty="0"/>
              <a:t>99 will come out as 96</a:t>
            </a:r>
          </a:p>
        </p:txBody>
      </p:sp>
    </p:spTree>
    <p:extLst>
      <p:ext uri="{BB962C8B-B14F-4D97-AF65-F5344CB8AC3E}">
        <p14:creationId xmlns:p14="http://schemas.microsoft.com/office/powerpoint/2010/main" val="2309913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A664194-F27C-4359-8949-6F896C15C2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962" y="651669"/>
            <a:ext cx="8672022" cy="50804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76C1DFD-D8E7-4524-AEC0-592EDE4A7673}"/>
              </a:ext>
            </a:extLst>
          </p:cNvPr>
          <p:cNvSpPr txBox="1"/>
          <p:nvPr/>
        </p:nvSpPr>
        <p:spPr>
          <a:xfrm>
            <a:off x="9242474" y="942535"/>
            <a:ext cx="23633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Amira uses the letter x to represent any whole number.</a:t>
            </a:r>
          </a:p>
        </p:txBody>
      </p:sp>
    </p:spTree>
    <p:extLst>
      <p:ext uri="{BB962C8B-B14F-4D97-AF65-F5344CB8AC3E}">
        <p14:creationId xmlns:p14="http://schemas.microsoft.com/office/powerpoint/2010/main" val="40242370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9920549-39B8-4FA3-A944-8906BAAEE9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600" y="314927"/>
            <a:ext cx="9428800" cy="333582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4900867-2F5C-4ADA-9DE7-EF470221BADF}"/>
              </a:ext>
            </a:extLst>
          </p:cNvPr>
          <p:cNvSpPr txBox="1"/>
          <p:nvPr/>
        </p:nvSpPr>
        <p:spPr>
          <a:xfrm>
            <a:off x="1381600" y="4009293"/>
            <a:ext cx="89329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Use the letter y each time to describe the rule. </a:t>
            </a:r>
          </a:p>
          <a:p>
            <a:r>
              <a:rPr lang="en-GB" sz="3600" dirty="0"/>
              <a:t>For this example, the rule is add 3.</a:t>
            </a:r>
          </a:p>
          <a:p>
            <a:r>
              <a:rPr lang="en-GB" sz="3600" dirty="0"/>
              <a:t>So, we can describe the rule as y+3</a:t>
            </a:r>
          </a:p>
        </p:txBody>
      </p:sp>
    </p:spTree>
    <p:extLst>
      <p:ext uri="{BB962C8B-B14F-4D97-AF65-F5344CB8AC3E}">
        <p14:creationId xmlns:p14="http://schemas.microsoft.com/office/powerpoint/2010/main" val="3587263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7166F44-F012-4E28-BFDE-3A74C5694A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7009" y="130791"/>
            <a:ext cx="7857982" cy="6371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4834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75B71C4-AA2D-449C-A7FF-2ED245DCB035}"/>
              </a:ext>
            </a:extLst>
          </p:cNvPr>
          <p:cNvSpPr txBox="1"/>
          <p:nvPr/>
        </p:nvSpPr>
        <p:spPr>
          <a:xfrm>
            <a:off x="1153551" y="1252025"/>
            <a:ext cx="958009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Now have a go at the worksheet.</a:t>
            </a:r>
          </a:p>
          <a:p>
            <a:r>
              <a:rPr lang="en-GB" sz="5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985524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120</Words>
  <Application>Microsoft Office PowerPoint</Application>
  <PresentationFormat>Widescreen</PresentationFormat>
  <Paragraphs>14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 Coverdale</dc:creator>
  <cp:lastModifiedBy>Jo Coverdale</cp:lastModifiedBy>
  <cp:revision>2</cp:revision>
  <dcterms:created xsi:type="dcterms:W3CDTF">2021-07-12T07:22:04Z</dcterms:created>
  <dcterms:modified xsi:type="dcterms:W3CDTF">2021-07-12T07:28:05Z</dcterms:modified>
</cp:coreProperties>
</file>