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6DC6C-4607-467E-A46A-C871B4CB4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F2D764-7F3A-4AC9-9CB6-FD2FBDFF7E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6B8F3-1030-40FD-BCAC-97BD310F3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BCFCDA-328A-43A5-9989-6C2FD6B66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E63DD-AFF3-46CF-8FDC-CE618FA75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58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9969E-2266-46B0-AED0-17B6BD075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561AE-660F-41C2-89D9-5F7299890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B2958-63FD-4ABB-9D09-4B23F2EA3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01765-95BE-45B6-9E33-27A2BFD1D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BDE40-1EEB-4160-960D-A281C686C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984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6637F-6554-47E2-A5E2-C5C188AFD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4B3B3B-28B8-4DFB-A63A-3070E2EAF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0A1C1-446A-4775-90B5-B0BEF4089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6A430-9D5D-4928-B125-26C43807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D09EC3-F4B0-4D60-B6C4-AEE6DF9C7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78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0B864-5BAA-423B-8F12-881620C0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D4C53-C5D8-497E-8CAF-226E68791F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16516-ACE7-46DD-9735-7426AFB16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004B6-6A56-457A-9CF3-183584E54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9E88FF-50C9-48E2-887D-B722A097F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5B665-3D1A-44EF-B8D6-CAA7F488F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4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B1A61-6CFC-4476-B858-92A26FBD1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22D0A-66A6-4B8F-B650-901CD0719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C049E-5EE2-4098-BB08-996CF2F666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BF6FCD-C815-4B71-9E6C-94FFAE902C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905DC9-ABDB-484F-B9D0-3668E9608C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0BE681-BA38-4D8A-A9E5-A663280FA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3D878F-EA37-4BF2-8F91-61FCDC083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95B616-62FA-4204-B6B4-1ED0DAFE7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4B5AF-ED7E-43FB-8FC4-C2B70908A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EA0FB7-95BA-473B-AA8E-3AD165394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A59EF2-8240-41DA-8A3D-EC1ABF7EF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FC6DF1-C3D6-45F2-B318-5A758CB29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76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0BF3EE-1B2E-4E10-AA52-F31F76097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E40C1-853B-4595-91F8-6F6A24AC3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C451D-2C9D-48FF-B2AF-A504B8092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16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103EA-868C-4583-9004-C00BAF1DB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B4B76-711D-4BCA-84E7-9544ECD69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3572F-95C4-452E-8E99-4BFCD5D80E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E415E-E1AA-4575-90A6-2DC310D27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DE43C-CD1C-4281-ACBA-FF6178B34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1E9C-40A3-44DE-ACA3-B94F32F5C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34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8EEF5-1FEF-4949-B470-0D09BD1FA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114E4C-70C6-40D6-86EC-08BB7A36A4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455C56-C2C0-4E64-9667-2F3F2C450A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F7D4C-2F55-4470-A474-A6CE5B947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5B751-8105-4367-A4DA-93519F5BE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89C55-02C8-4B2B-A15F-89C10255D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4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37710-68BF-4FD8-840C-3DB3C9237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2E5045-B6E7-4C11-A0A0-9A24E76F9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51851-0F8E-4084-BF9E-750B711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4DF5E-101D-4CCE-BE38-35BB95281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F0C87-3EA7-4197-9E73-9408CA666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940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E099F6-D1D0-4861-A5FB-034091E6CD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CABAA4-A775-429C-B2DF-181FCD9703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2F67B-98A4-43C8-98F8-EFE57E47D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54AAB-3EFB-4EB2-87D2-CE7F8B2ED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C0954-885D-47DB-A7AD-7CEF6210B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74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5E8026-FDC0-46B0-98D8-5B5443009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CB35-2A4E-40AE-915F-F532C68F9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1E0FD-E93D-4B8E-AE2E-5B65CB1855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82B35-A9A4-4F7B-A7C1-BD2F58B833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56766-C3B7-4609-A0A5-8A0233B9D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3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38153-5546-4952-98FF-E587554D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C1B41-2911-40A8-993C-EE87E32FA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479141-E9BC-4779-A647-B5577C776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29" y="647312"/>
            <a:ext cx="10688542" cy="556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03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560B5-5F60-4E9A-8623-7D2498013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471A90-D023-41EE-B20C-818375E566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7C48B9-2865-4D57-9CDE-8C3B3C56F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70" y="618733"/>
            <a:ext cx="11707859" cy="562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0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Lukehurst</dc:creator>
  <cp:lastModifiedBy>Lucy Brazier</cp:lastModifiedBy>
  <cp:revision>1</cp:revision>
  <dcterms:created xsi:type="dcterms:W3CDTF">2021-02-04T11:39:47Z</dcterms:created>
  <dcterms:modified xsi:type="dcterms:W3CDTF">2021-02-05T10:42:22Z</dcterms:modified>
</cp:coreProperties>
</file>