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541" r:id="rId2"/>
    <p:sldId id="295" r:id="rId3"/>
    <p:sldId id="418" r:id="rId4"/>
    <p:sldId id="419" r:id="rId5"/>
    <p:sldId id="420" r:id="rId6"/>
  </p:sldIdLst>
  <p:sldSz cx="9144000" cy="6858000" type="screen4x3"/>
  <p:notesSz cx="6858000" cy="994727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6"/>
    <a:srgbClr val="7FC1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44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98475"/>
          </a:xfrm>
          <a:prstGeom prst="rect">
            <a:avLst/>
          </a:prstGeom>
          <a:noFill/>
          <a:ln>
            <a:noFill/>
          </a:ln>
        </p:spPr>
        <p:txBody>
          <a:bodyPr vert="horz" wrap="square" lIns="91440" tIns="45720" rIns="91440" bIns="45720" anchor="t"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smtClean="0">
                <a:solidFill>
                  <a:srgbClr val="000000"/>
                </a:solidFill>
                <a:uFillTx/>
                <a:latin typeface="Calibri"/>
              </a:defRPr>
            </a:lvl1pPr>
          </a:lstStyle>
          <a:p>
            <a:pPr>
              <a:defRPr/>
            </a:pPr>
            <a:endParaRPr/>
          </a:p>
        </p:txBody>
      </p:sp>
      <p:sp>
        <p:nvSpPr>
          <p:cNvPr id="3" name="Date Placeholder 2"/>
          <p:cNvSpPr txBox="1">
            <a:spLocks noGrp="1"/>
          </p:cNvSpPr>
          <p:nvPr>
            <p:ph type="dt" idx="1"/>
          </p:nvPr>
        </p:nvSpPr>
        <p:spPr>
          <a:xfrm>
            <a:off x="3884613" y="0"/>
            <a:ext cx="2971800" cy="498475"/>
          </a:xfrm>
          <a:prstGeom prst="rect">
            <a:avLst/>
          </a:prstGeom>
          <a:noFill/>
          <a:ln>
            <a:noFill/>
          </a:ln>
        </p:spPr>
        <p:txBody>
          <a:bodyPr vert="horz" wrap="square" lIns="91440" tIns="45720" rIns="91440" bIns="45720" anchor="t" anchorCtr="0" compatLnSpc="1">
            <a:noAutofit/>
          </a:bodyPr>
          <a:lstStyle>
            <a:lvl1pPr marL="0" marR="0" lvl="0" indent="0" algn="r" defTabSz="914400" rtl="0" eaLnBrk="1" fontAlgn="auto" hangingPunct="1">
              <a:lnSpc>
                <a:spcPct val="100000"/>
              </a:lnSpc>
              <a:spcBef>
                <a:spcPts val="0"/>
              </a:spcBef>
              <a:spcAft>
                <a:spcPts val="0"/>
              </a:spcAft>
              <a:buNone/>
              <a:tabLst/>
              <a:defRPr lang="en-GB" sz="1200" b="0" i="0" u="none" strike="noStrike" kern="1200" cap="none" spc="0" baseline="0" smtClean="0">
                <a:solidFill>
                  <a:srgbClr val="000000"/>
                </a:solidFill>
                <a:uFillTx/>
                <a:latin typeface="Calibri"/>
              </a:defRPr>
            </a:lvl1pPr>
          </a:lstStyle>
          <a:p>
            <a:pPr>
              <a:defRPr/>
            </a:pPr>
            <a:fld id="{335813DB-EA5E-4A02-89E0-6DAD7997477F}" type="datetime1">
              <a:rPr lang="en-US"/>
              <a:pPr>
                <a:defRPr/>
              </a:pPr>
              <a:t>2/12/2021</a:t>
            </a:fld>
            <a:endParaRPr/>
          </a:p>
        </p:txBody>
      </p:sp>
      <p:sp>
        <p:nvSpPr>
          <p:cNvPr id="6148" name="Slide Image Placeholder 3"/>
          <p:cNvSpPr>
            <a:spLocks noGrp="1" noRot="1" noChangeAspect="1"/>
          </p:cNvSpPr>
          <p:nvPr>
            <p:ph type="sldImg" idx="2"/>
          </p:nvPr>
        </p:nvSpPr>
        <p:spPr bwMode="auto">
          <a:xfrm>
            <a:off x="1190625" y="1243013"/>
            <a:ext cx="4476750" cy="3357562"/>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p:cNvSpPr txBox="1">
            <a:spLocks noGrp="1"/>
          </p:cNvSpPr>
          <p:nvPr>
            <p:ph type="body" sz="quarter" idx="3"/>
          </p:nvPr>
        </p:nvSpPr>
        <p:spPr>
          <a:xfrm>
            <a:off x="685800" y="4787900"/>
            <a:ext cx="5486400" cy="3916363"/>
          </a:xfrm>
          <a:prstGeom prst="rect">
            <a:avLst/>
          </a:prstGeom>
          <a:noFill/>
          <a:ln>
            <a:noFill/>
          </a:ln>
        </p:spPr>
        <p:txBody>
          <a:bodyPr vert="horz" wrap="square" lIns="91440" tIns="45720" rIns="91440" bIns="45720" anchor="t" anchorCtr="0" compatLnSpc="1">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txBox="1">
            <a:spLocks noGrp="1"/>
          </p:cNvSpPr>
          <p:nvPr>
            <p:ph type="ftr" sz="quarter" idx="4"/>
          </p:nvPr>
        </p:nvSpPr>
        <p:spPr>
          <a:xfrm>
            <a:off x="0" y="9448800"/>
            <a:ext cx="2971800" cy="498475"/>
          </a:xfrm>
          <a:prstGeom prst="rect">
            <a:avLst/>
          </a:prstGeom>
          <a:noFill/>
          <a:ln>
            <a:noFill/>
          </a:ln>
        </p:spPr>
        <p:txBody>
          <a:bodyPr vert="horz" wrap="square" lIns="91440" tIns="45720" rIns="91440" bIns="45720" anchor="b"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smtClean="0">
                <a:solidFill>
                  <a:srgbClr val="000000"/>
                </a:solidFill>
                <a:uFillTx/>
                <a:latin typeface="Calibri"/>
              </a:defRPr>
            </a:lvl1pPr>
          </a:lstStyle>
          <a:p>
            <a:pPr>
              <a:defRPr/>
            </a:pPr>
            <a:endParaRPr/>
          </a:p>
        </p:txBody>
      </p:sp>
      <p:sp>
        <p:nvSpPr>
          <p:cNvPr id="7" name="Slide Number Placeholder 6"/>
          <p:cNvSpPr txBox="1">
            <a:spLocks noGrp="1"/>
          </p:cNvSpPr>
          <p:nvPr>
            <p:ph type="sldNum" sz="quarter" idx="5"/>
          </p:nvPr>
        </p:nvSpPr>
        <p:spPr>
          <a:xfrm>
            <a:off x="3884613" y="9448800"/>
            <a:ext cx="2971800" cy="498475"/>
          </a:xfrm>
          <a:prstGeom prst="rect">
            <a:avLst/>
          </a:prstGeom>
          <a:noFill/>
          <a:ln>
            <a:noFill/>
          </a:ln>
        </p:spPr>
        <p:txBody>
          <a:bodyPr vert="horz" wrap="square" lIns="91440" tIns="45720" rIns="91440" bIns="45720" anchor="b" anchorCtr="0" compatLnSpc="1">
            <a:noAutofit/>
          </a:bodyPr>
          <a:lstStyle>
            <a:lvl1pPr marL="0" marR="0" lvl="0" indent="0" algn="r" defTabSz="914400" rtl="0" eaLnBrk="1" fontAlgn="auto" hangingPunct="1">
              <a:lnSpc>
                <a:spcPct val="100000"/>
              </a:lnSpc>
              <a:spcBef>
                <a:spcPts val="0"/>
              </a:spcBef>
              <a:spcAft>
                <a:spcPts val="0"/>
              </a:spcAft>
              <a:buNone/>
              <a:tabLst/>
              <a:defRPr lang="en-GB" sz="1200" b="0" i="0" u="none" strike="noStrike" kern="1200" cap="none" spc="0" baseline="0" smtClean="0">
                <a:solidFill>
                  <a:srgbClr val="000000"/>
                </a:solidFill>
                <a:uFillTx/>
                <a:latin typeface="Calibri"/>
              </a:defRPr>
            </a:lvl1pPr>
          </a:lstStyle>
          <a:p>
            <a:pPr>
              <a:defRPr/>
            </a:pPr>
            <a:fld id="{AD890010-E0D4-4CE3-83E1-D37C6CD452D6}" type="slidenum">
              <a:rPr/>
              <a:pPr>
                <a:defRPr/>
              </a:pPr>
              <a:t>‹#›</a:t>
            </a:fld>
            <a:endParaRPr/>
          </a:p>
        </p:txBody>
      </p:sp>
    </p:spTree>
    <p:extLst>
      <p:ext uri="{BB962C8B-B14F-4D97-AF65-F5344CB8AC3E}">
        <p14:creationId xmlns:p14="http://schemas.microsoft.com/office/powerpoint/2010/main" val="590206078"/>
      </p:ext>
    </p:extLst>
  </p:cSld>
  <p:clrMap bg1="lt1" tx1="dk1" bg2="lt2" tx2="dk2" accent1="accent1" accent2="accent2" accent3="accent3" accent4="accent4" accent5="accent5" accent6="accent6" hlink="hlink" folHlink="folHlink"/>
  <p:notesStyle>
    <a:lvl1pPr algn="l" rtl="0" eaLnBrk="0" fontAlgn="base">
      <a:spcBef>
        <a:spcPct val="0"/>
      </a:spcBef>
      <a:spcAft>
        <a:spcPct val="0"/>
      </a:spcAft>
      <a:defRPr lang="en-US" sz="1200" kern="1200">
        <a:solidFill>
          <a:srgbClr val="000000"/>
        </a:solidFill>
        <a:latin typeface="Calibri"/>
      </a:defRPr>
    </a:lvl1pPr>
    <a:lvl2pPr marL="457200" lvl="1" algn="l" rtl="0" eaLnBrk="0" fontAlgn="base">
      <a:spcBef>
        <a:spcPct val="0"/>
      </a:spcBef>
      <a:spcAft>
        <a:spcPct val="0"/>
      </a:spcAft>
      <a:defRPr lang="en-US" sz="1200" kern="1200">
        <a:solidFill>
          <a:srgbClr val="000000"/>
        </a:solidFill>
        <a:latin typeface="Calibri"/>
      </a:defRPr>
    </a:lvl2pPr>
    <a:lvl3pPr marL="914400" lvl="2" algn="l" rtl="0" eaLnBrk="0" fontAlgn="base">
      <a:spcBef>
        <a:spcPct val="0"/>
      </a:spcBef>
      <a:spcAft>
        <a:spcPct val="0"/>
      </a:spcAft>
      <a:defRPr lang="en-US" sz="1200" kern="1200">
        <a:solidFill>
          <a:srgbClr val="000000"/>
        </a:solidFill>
        <a:latin typeface="Calibri"/>
      </a:defRPr>
    </a:lvl3pPr>
    <a:lvl4pPr marL="1371600" lvl="3" algn="l" rtl="0" eaLnBrk="0" fontAlgn="base">
      <a:spcBef>
        <a:spcPct val="0"/>
      </a:spcBef>
      <a:spcAft>
        <a:spcPct val="0"/>
      </a:spcAft>
      <a:defRPr lang="en-US" sz="1200" kern="1200">
        <a:solidFill>
          <a:srgbClr val="000000"/>
        </a:solidFill>
        <a:latin typeface="Calibri"/>
      </a:defRPr>
    </a:lvl4pPr>
    <a:lvl5pPr marL="1828800" lvl="4" algn="l" rtl="0" eaLnBrk="0" fontAlgn="base">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3"/>
          <p:cNvSpPr txBox="1">
            <a:spLocks noGrp="1"/>
          </p:cNvSpPr>
          <p:nvPr>
            <p:ph type="dt" sz="half" idx="10"/>
          </p:nvPr>
        </p:nvSpPr>
        <p:spPr/>
        <p:txBody>
          <a:bodyPr/>
          <a:lstStyle>
            <a:lvl1pPr>
              <a:defRPr smtClean="0"/>
            </a:lvl1pPr>
          </a:lstStyle>
          <a:p>
            <a:pPr>
              <a:defRPr/>
            </a:pPr>
            <a:r>
              <a:t>24/10/2017</a:t>
            </a:r>
            <a:endParaRPr lang="en-GB"/>
          </a:p>
        </p:txBody>
      </p:sp>
      <p:sp>
        <p:nvSpPr>
          <p:cNvPr id="4" name="Footer Placeholder 4"/>
          <p:cNvSpPr txBox="1">
            <a:spLocks noGrp="1"/>
          </p:cNvSpPr>
          <p:nvPr>
            <p:ph type="ftr" sz="quarter" idx="11"/>
          </p:nvPr>
        </p:nvSpPr>
        <p:spPr/>
        <p:txBody>
          <a:bodyPr/>
          <a:lstStyle>
            <a:lvl1pPr>
              <a:defRPr smtClean="0"/>
            </a:lvl1pPr>
          </a:lstStyle>
          <a:p>
            <a:pPr>
              <a:defRPr/>
            </a:pPr>
            <a:r>
              <a:rPr dirty="0"/>
              <a:t>© Focus Education UK Ltd</a:t>
            </a:r>
          </a:p>
        </p:txBody>
      </p:sp>
      <p:sp>
        <p:nvSpPr>
          <p:cNvPr id="5" name="Slide Number Placeholder 5"/>
          <p:cNvSpPr txBox="1">
            <a:spLocks noGrp="1"/>
          </p:cNvSpPr>
          <p:nvPr>
            <p:ph type="sldNum" sz="quarter" idx="12"/>
          </p:nvPr>
        </p:nvSpPr>
        <p:spPr/>
        <p:txBody>
          <a:bodyPr/>
          <a:lstStyle>
            <a:lvl1pPr>
              <a:defRPr smtClean="0"/>
            </a:lvl1pPr>
          </a:lstStyle>
          <a:p>
            <a:pPr>
              <a:defRPr/>
            </a:pPr>
            <a:fld id="{62B9980E-B0ED-463B-A6A7-BC39151B1F67}" type="slidenum">
              <a:rPr/>
              <a:pPr>
                <a:defRPr/>
              </a:pPr>
              <a:t>‹#›</a:t>
            </a:fld>
            <a:endParaRPr/>
          </a:p>
        </p:txBody>
      </p:sp>
    </p:spTree>
    <p:extLst>
      <p:ext uri="{BB962C8B-B14F-4D97-AF65-F5344CB8AC3E}">
        <p14:creationId xmlns:p14="http://schemas.microsoft.com/office/powerpoint/2010/main" val="3644666433"/>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8"/>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3"/>
          <p:cNvSpPr txBox="1">
            <a:spLocks noGrp="1"/>
          </p:cNvSpPr>
          <p:nvPr>
            <p:ph type="dt" sz="half" idx="10"/>
          </p:nvPr>
        </p:nvSpPr>
        <p:spPr/>
        <p:txBody>
          <a:bodyPr/>
          <a:lstStyle>
            <a:lvl1pPr>
              <a:defRPr smtClean="0"/>
            </a:lvl1pPr>
          </a:lstStyle>
          <a:p>
            <a:pPr>
              <a:defRPr/>
            </a:pPr>
            <a:r>
              <a:t>24/10/2017</a:t>
            </a:r>
            <a:endParaRPr lang="en-GB"/>
          </a:p>
        </p:txBody>
      </p:sp>
      <p:sp>
        <p:nvSpPr>
          <p:cNvPr id="4" name="Footer Placeholder 4"/>
          <p:cNvSpPr txBox="1">
            <a:spLocks noGrp="1"/>
          </p:cNvSpPr>
          <p:nvPr>
            <p:ph type="ftr" sz="quarter" idx="11"/>
          </p:nvPr>
        </p:nvSpPr>
        <p:spPr/>
        <p:txBody>
          <a:bodyPr/>
          <a:lstStyle>
            <a:lvl1pPr>
              <a:defRPr smtClean="0"/>
            </a:lvl1pPr>
          </a:lstStyle>
          <a:p>
            <a:pPr>
              <a:defRPr/>
            </a:pPr>
            <a:r>
              <a:rPr dirty="0"/>
              <a:t>© Focus Education UK Ltd</a:t>
            </a:r>
          </a:p>
        </p:txBody>
      </p:sp>
      <p:sp>
        <p:nvSpPr>
          <p:cNvPr id="5" name="Slide Number Placeholder 5"/>
          <p:cNvSpPr txBox="1">
            <a:spLocks noGrp="1"/>
          </p:cNvSpPr>
          <p:nvPr>
            <p:ph type="sldNum" sz="quarter" idx="12"/>
          </p:nvPr>
        </p:nvSpPr>
        <p:spPr/>
        <p:txBody>
          <a:bodyPr/>
          <a:lstStyle>
            <a:lvl1pPr>
              <a:defRPr smtClean="0"/>
            </a:lvl1pPr>
          </a:lstStyle>
          <a:p>
            <a:pPr>
              <a:defRPr/>
            </a:pPr>
            <a:fld id="{4805E12D-BAB7-4239-BE94-8F999D41703A}" type="slidenum">
              <a:rPr/>
              <a:pPr>
                <a:defRPr/>
              </a:pPr>
              <a:t>‹#›</a:t>
            </a:fld>
            <a:endParaRPr/>
          </a:p>
        </p:txBody>
      </p:sp>
    </p:spTree>
    <p:extLst>
      <p:ext uri="{BB962C8B-B14F-4D97-AF65-F5344CB8AC3E}">
        <p14:creationId xmlns:p14="http://schemas.microsoft.com/office/powerpoint/2010/main" val="3437441972"/>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8"/>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p:cNvSpPr txBox="1">
            <a:spLocks noGrp="1"/>
          </p:cNvSpPr>
          <p:nvPr>
            <p:ph type="dt" sz="half" idx="10"/>
          </p:nvPr>
        </p:nvSpPr>
        <p:spPr/>
        <p:txBody>
          <a:bodyPr/>
          <a:lstStyle>
            <a:lvl1pPr>
              <a:defRPr smtClean="0"/>
            </a:lvl1pPr>
          </a:lstStyle>
          <a:p>
            <a:pPr>
              <a:defRPr/>
            </a:pPr>
            <a:r>
              <a:t>24/10/2017</a:t>
            </a:r>
            <a:endParaRPr lang="en-GB"/>
          </a:p>
        </p:txBody>
      </p:sp>
      <p:sp>
        <p:nvSpPr>
          <p:cNvPr id="7" name="Footer Placeholder 5"/>
          <p:cNvSpPr txBox="1">
            <a:spLocks noGrp="1"/>
          </p:cNvSpPr>
          <p:nvPr>
            <p:ph type="ftr" sz="quarter" idx="11"/>
          </p:nvPr>
        </p:nvSpPr>
        <p:spPr/>
        <p:txBody>
          <a:bodyPr/>
          <a:lstStyle>
            <a:lvl1pPr>
              <a:defRPr smtClean="0"/>
            </a:lvl1pPr>
          </a:lstStyle>
          <a:p>
            <a:pPr>
              <a:defRPr/>
            </a:pPr>
            <a:r>
              <a:t>© Focus Education UK Ltd</a:t>
            </a:r>
          </a:p>
        </p:txBody>
      </p:sp>
      <p:sp>
        <p:nvSpPr>
          <p:cNvPr id="8" name="Slide Number Placeholder 6"/>
          <p:cNvSpPr txBox="1">
            <a:spLocks noGrp="1"/>
          </p:cNvSpPr>
          <p:nvPr>
            <p:ph type="sldNum" sz="quarter" idx="12"/>
          </p:nvPr>
        </p:nvSpPr>
        <p:spPr/>
        <p:txBody>
          <a:bodyPr/>
          <a:lstStyle>
            <a:lvl1pPr>
              <a:defRPr smtClean="0"/>
            </a:lvl1pPr>
          </a:lstStyle>
          <a:p>
            <a:pPr>
              <a:defRPr/>
            </a:pPr>
            <a:fld id="{E6166287-DD16-4599-ACEF-968D1BF6CACC}" type="slidenum">
              <a:rPr/>
              <a:pPr>
                <a:defRPr/>
              </a:pPr>
              <a:t>‹#›</a:t>
            </a:fld>
            <a:endParaRPr/>
          </a:p>
        </p:txBody>
      </p:sp>
    </p:spTree>
    <p:extLst>
      <p:ext uri="{BB962C8B-B14F-4D97-AF65-F5344CB8AC3E}">
        <p14:creationId xmlns:p14="http://schemas.microsoft.com/office/powerpoint/2010/main" val="2328189316"/>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txBox="1">
            <a:spLocks noGrp="1"/>
          </p:cNvSpPr>
          <p:nvPr>
            <p:ph type="dt" sz="half" idx="10"/>
          </p:nvPr>
        </p:nvSpPr>
        <p:spPr/>
        <p:txBody>
          <a:bodyPr/>
          <a:lstStyle>
            <a:lvl1pPr>
              <a:defRPr smtClean="0"/>
            </a:lvl1pPr>
          </a:lstStyle>
          <a:p>
            <a:pPr>
              <a:defRPr/>
            </a:pPr>
            <a:r>
              <a:t>24/10/2017</a:t>
            </a:r>
            <a:endParaRPr lang="en-GB"/>
          </a:p>
        </p:txBody>
      </p:sp>
      <p:sp>
        <p:nvSpPr>
          <p:cNvPr id="4" name="Footer Placeholder 2"/>
          <p:cNvSpPr txBox="1">
            <a:spLocks noGrp="1"/>
          </p:cNvSpPr>
          <p:nvPr>
            <p:ph type="ftr" sz="quarter" idx="11"/>
          </p:nvPr>
        </p:nvSpPr>
        <p:spPr/>
        <p:txBody>
          <a:bodyPr/>
          <a:lstStyle>
            <a:lvl1pPr>
              <a:defRPr smtClean="0"/>
            </a:lvl1pPr>
          </a:lstStyle>
          <a:p>
            <a:pPr>
              <a:defRPr/>
            </a:pPr>
            <a:r>
              <a:t>© Focus Education UK Ltd</a:t>
            </a:r>
          </a:p>
        </p:txBody>
      </p:sp>
      <p:sp>
        <p:nvSpPr>
          <p:cNvPr id="5" name="Slide Number Placeholder 3"/>
          <p:cNvSpPr txBox="1">
            <a:spLocks noGrp="1"/>
          </p:cNvSpPr>
          <p:nvPr>
            <p:ph type="sldNum" sz="quarter" idx="12"/>
          </p:nvPr>
        </p:nvSpPr>
        <p:spPr/>
        <p:txBody>
          <a:bodyPr/>
          <a:lstStyle>
            <a:lvl1pPr>
              <a:defRPr smtClean="0"/>
            </a:lvl1pPr>
          </a:lstStyle>
          <a:p>
            <a:pPr>
              <a:defRPr/>
            </a:pPr>
            <a:fld id="{8486F159-AC0F-46AD-B5D9-3F39975891BB}" type="slidenum">
              <a:rPr/>
              <a:pPr>
                <a:defRPr/>
              </a:pPr>
              <a:t>‹#›</a:t>
            </a:fld>
            <a:endParaRPr/>
          </a:p>
        </p:txBody>
      </p:sp>
    </p:spTree>
    <p:extLst>
      <p:ext uri="{BB962C8B-B14F-4D97-AF65-F5344CB8AC3E}">
        <p14:creationId xmlns:p14="http://schemas.microsoft.com/office/powerpoint/2010/main" val="1285846919"/>
      </p:ext>
    </p:extLst>
  </p:cSld>
  <p:clrMapOvr>
    <a:masterClrMapping/>
  </p:clrMapOvr>
  <p:transition spd="slow"/>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txBox="1">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US" sz="1200" b="0" i="0" u="none" strike="noStrike" kern="1200" cap="none" spc="0" baseline="0" smtClean="0">
                <a:solidFill>
                  <a:srgbClr val="898989"/>
                </a:solidFill>
                <a:uFillTx/>
                <a:latin typeface="Calibri"/>
              </a:defRPr>
            </a:lvl1pPr>
          </a:lstStyle>
          <a:p>
            <a:pPr>
              <a:defRPr/>
            </a:pPr>
            <a:r>
              <a:t>24/10/2017</a:t>
            </a:r>
            <a:endParaRPr lang="en-GB"/>
          </a:p>
        </p:txBody>
      </p:sp>
      <p:sp>
        <p:nvSpPr>
          <p:cNvPr id="5" name="Footer Placeholder 4"/>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smtClean="0">
                <a:solidFill>
                  <a:srgbClr val="898989"/>
                </a:solidFill>
                <a:uFillTx/>
                <a:latin typeface="Calibri"/>
              </a:defRPr>
            </a:lvl1pPr>
          </a:lstStyle>
          <a:p>
            <a:pPr>
              <a:defRPr/>
            </a:pPr>
            <a:r>
              <a:t>© Focus Education UK Ltd</a:t>
            </a:r>
          </a:p>
        </p:txBody>
      </p:sp>
      <p:sp>
        <p:nvSpPr>
          <p:cNvPr id="6" name="Slide Number Placeholder 5"/>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smtClean="0">
                <a:solidFill>
                  <a:srgbClr val="898989"/>
                </a:solidFill>
                <a:uFillTx/>
                <a:latin typeface="Calibri"/>
              </a:defRPr>
            </a:lvl1pPr>
          </a:lstStyle>
          <a:p>
            <a:pPr>
              <a:defRPr/>
            </a:pPr>
            <a:fld id="{147BC433-F1C7-47BD-B5D5-CD1F53DADEEB}" type="slidenum">
              <a:rPr/>
              <a:pPr>
                <a:defRPr/>
              </a:pPr>
              <a:t>‹#›</a:t>
            </a:fld>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Lst>
  <p:transition spd="slow"/>
  <p:hf hdr="0" dt="0"/>
  <p:txStyles>
    <p:titleStyle>
      <a:lvl1pPr algn="l" rtl="0" eaLnBrk="0" fontAlgn="base">
        <a:lnSpc>
          <a:spcPct val="90000"/>
        </a:lnSpc>
        <a:spcBef>
          <a:spcPct val="0"/>
        </a:spcBef>
        <a:spcAft>
          <a:spcPct val="0"/>
        </a:spcAft>
        <a:defRPr lang="en-US" sz="4400" kern="1200">
          <a:solidFill>
            <a:srgbClr val="000000"/>
          </a:solidFill>
          <a:latin typeface="Calibri Light"/>
        </a:defRPr>
      </a:lvl1pPr>
      <a:lvl2pPr algn="l" rtl="0" eaLnBrk="0" fontAlgn="base">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0" fontAlgn="base">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0" fontAlgn="base">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0" fontAlgn="base">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0" fontAlgn="base">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bbc.co.uk/education/clips/z74hgk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name="Slide286">
    <p:spTree>
      <p:nvGrpSpPr>
        <p:cNvPr id="1" name=""/>
        <p:cNvGrpSpPr/>
        <p:nvPr/>
      </p:nvGrpSpPr>
      <p:grpSpPr>
        <a:xfrm>
          <a:off x="0" y="0"/>
          <a:ext cx="0" cy="0"/>
          <a:chOff x="0" y="0"/>
          <a:chExt cx="0" cy="0"/>
        </a:xfrm>
      </p:grpSpPr>
      <p:graphicFrame>
        <p:nvGraphicFramePr>
          <p:cNvPr id="2" name="Content Placeholder 4"/>
          <p:cNvGraphicFramePr>
            <a:graphicFrameLocks noGrp="1"/>
          </p:cNvGraphicFramePr>
          <p:nvPr>
            <p:ph idx="4294967295"/>
            <p:extLst>
              <p:ext uri="{D42A27DB-BD31-4B8C-83A1-F6EECF244321}">
                <p14:modId xmlns:p14="http://schemas.microsoft.com/office/powerpoint/2010/main" val="1841610229"/>
              </p:ext>
            </p:extLst>
          </p:nvPr>
        </p:nvGraphicFramePr>
        <p:xfrm>
          <a:off x="463550" y="1230313"/>
          <a:ext cx="7886700" cy="5126037"/>
        </p:xfrm>
        <a:graphic>
          <a:graphicData uri="http://schemas.openxmlformats.org/drawingml/2006/table">
            <a:tbl>
              <a:tblPr firstRow="1" bandRow="1">
                <a:effectLst/>
                <a:tableStyleId>{5C22544A-7EE6-4342-B048-85BDC9FD1C3A}</a:tableStyleId>
              </a:tblPr>
              <a:tblGrid>
                <a:gridCol w="1548022">
                  <a:extLst>
                    <a:ext uri="{9D8B030D-6E8A-4147-A177-3AD203B41FA5}">
                      <a16:colId xmlns:a16="http://schemas.microsoft.com/office/drawing/2014/main" val="20000"/>
                    </a:ext>
                  </a:extLst>
                </a:gridCol>
                <a:gridCol w="3190457">
                  <a:extLst>
                    <a:ext uri="{9D8B030D-6E8A-4147-A177-3AD203B41FA5}">
                      <a16:colId xmlns:a16="http://schemas.microsoft.com/office/drawing/2014/main" val="20001"/>
                    </a:ext>
                  </a:extLst>
                </a:gridCol>
                <a:gridCol w="3148221">
                  <a:extLst>
                    <a:ext uri="{9D8B030D-6E8A-4147-A177-3AD203B41FA5}">
                      <a16:colId xmlns:a16="http://schemas.microsoft.com/office/drawing/2014/main" val="20002"/>
                    </a:ext>
                  </a:extLst>
                </a:gridCol>
              </a:tblGrid>
              <a:tr h="914456">
                <a:tc gridSpan="3">
                  <a:txBody>
                    <a:bodyPr/>
                    <a:lstStyle/>
                    <a:p>
                      <a:pPr lvl="0"/>
                      <a:endParaRPr lang="en-GB" sz="1800" dirty="0"/>
                    </a:p>
                    <a:p>
                      <a:pPr lvl="0"/>
                      <a:endParaRPr lang="en-GB" sz="1800" dirty="0"/>
                    </a:p>
                    <a:p>
                      <a:pPr lvl="0"/>
                      <a:endParaRPr lang="en-GB" sz="1800" dirty="0"/>
                    </a:p>
                  </a:txBody>
                  <a:tcPr marT="45723" marB="45723">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67">
                <a:tc rowSpan="7">
                  <a:txBody>
                    <a:bodyPr/>
                    <a:lstStyle/>
                    <a:p>
                      <a:pPr lvl="0"/>
                      <a:endParaRPr lang="en-GB" sz="1800" dirty="0"/>
                    </a:p>
                  </a:txBody>
                  <a:tcPr marT="45723" marB="45723">
                    <a:lnR w="6350" cap="flat" cmpd="sng" algn="ctr">
                      <a:solidFill>
                        <a:schemeClr val="tx1"/>
                      </a:solidFill>
                      <a:prstDash val="solid"/>
                      <a:round/>
                      <a:headEnd type="none" w="med" len="med"/>
                      <a:tailEnd type="none" w="med" len="med"/>
                    </a:lnR>
                    <a:noFill/>
                  </a:tcPr>
                </a:tc>
                <a:tc>
                  <a:txBody>
                    <a:bodyPr/>
                    <a:lstStyle/>
                    <a:p>
                      <a:pPr lvl="0"/>
                      <a:r>
                        <a:rPr lang="en-GB" sz="1600" b="1" dirty="0">
                          <a:solidFill>
                            <a:schemeClr val="bg1"/>
                          </a:solidFill>
                          <a:latin typeface="Century Gothic" pitchFamily="34"/>
                        </a:rPr>
                        <a:t>What do I already know?</a:t>
                      </a:r>
                    </a:p>
                  </a:txBody>
                  <a:tcPr marL="86255" marR="86255" marT="43144" marB="4314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lvl="0"/>
                      <a:r>
                        <a:rPr lang="en-GB" sz="1600" b="1" dirty="0">
                          <a:solidFill>
                            <a:schemeClr val="bg1"/>
                          </a:solidFill>
                          <a:latin typeface="Century Gothic" pitchFamily="34"/>
                        </a:rPr>
                        <a:t>What</a:t>
                      </a:r>
                      <a:r>
                        <a:rPr lang="en-GB" sz="1600" b="1" baseline="0" dirty="0">
                          <a:solidFill>
                            <a:schemeClr val="bg1"/>
                          </a:solidFill>
                          <a:latin typeface="Century Gothic" pitchFamily="34"/>
                        </a:rPr>
                        <a:t> I would like to find out?</a:t>
                      </a:r>
                      <a:endParaRPr lang="en-GB" sz="1600" b="1" dirty="0">
                        <a:solidFill>
                          <a:schemeClr val="bg1"/>
                        </a:solidFill>
                        <a:latin typeface="Century Gothic" pitchFamily="34"/>
                      </a:endParaRPr>
                    </a:p>
                  </a:txBody>
                  <a:tcPr marL="86255" marR="86255" marT="43144" marB="4314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1"/>
                  </a:ext>
                </a:extLst>
              </a:tr>
              <a:tr h="640119">
                <a:tc vMerge="1">
                  <a:txBody>
                    <a:bodyPr/>
                    <a:lstStyle/>
                    <a:p>
                      <a:endParaRPr lang="en-GB"/>
                    </a:p>
                  </a:txBody>
                  <a:tcPr/>
                </a:tc>
                <a:tc>
                  <a:txBody>
                    <a:bodyPr/>
                    <a:lstStyle/>
                    <a:p>
                      <a:pPr lvl="0"/>
                      <a:endParaRPr lang="en-GB" sz="1800" dirty="0"/>
                    </a:p>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40119">
                <a:tc vMerge="1">
                  <a:txBody>
                    <a:bodyPr/>
                    <a:lstStyle/>
                    <a:p>
                      <a:endParaRPr lang="en-GB"/>
                    </a:p>
                  </a:txBody>
                  <a:tcPr/>
                </a:tc>
                <a:tc>
                  <a:txBody>
                    <a:bodyPr/>
                    <a:lstStyle/>
                    <a:p>
                      <a:pPr lvl="0"/>
                      <a:endParaRPr lang="en-GB" sz="1800" dirty="0"/>
                    </a:p>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640119">
                <a:tc vMerge="1">
                  <a:txBody>
                    <a:bodyPr/>
                    <a:lstStyle/>
                    <a:p>
                      <a:endParaRPr lang="en-GB"/>
                    </a:p>
                  </a:txBody>
                  <a:tcPr/>
                </a:tc>
                <a:tc>
                  <a:txBody>
                    <a:bodyPr/>
                    <a:lstStyle/>
                    <a:p>
                      <a:pPr lvl="0"/>
                      <a:endParaRPr lang="en-GB" sz="1800" dirty="0"/>
                    </a:p>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40119">
                <a:tc vMerge="1">
                  <a:txBody>
                    <a:bodyPr/>
                    <a:lstStyle/>
                    <a:p>
                      <a:endParaRPr lang="en-GB"/>
                    </a:p>
                  </a:txBody>
                  <a:tcPr/>
                </a:tc>
                <a:tc>
                  <a:txBody>
                    <a:bodyPr/>
                    <a:lstStyle/>
                    <a:p>
                      <a:pPr lvl="0"/>
                      <a:endParaRPr lang="en-GB" sz="1800" dirty="0"/>
                    </a:p>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640119">
                <a:tc vMerge="1">
                  <a:txBody>
                    <a:bodyPr/>
                    <a:lstStyle/>
                    <a:p>
                      <a:endParaRPr lang="en-GB"/>
                    </a:p>
                  </a:txBody>
                  <a:tcPr/>
                </a:tc>
                <a:tc>
                  <a:txBody>
                    <a:bodyPr/>
                    <a:lstStyle/>
                    <a:p>
                      <a:pPr lvl="0"/>
                      <a:endParaRPr lang="en-GB" sz="1800"/>
                    </a:p>
                    <a:p>
                      <a:pPr lvl="0"/>
                      <a:endParaRPr lang="en-GB" sz="180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640119">
                <a:tc vMerge="1">
                  <a:txBody>
                    <a:bodyPr/>
                    <a:lstStyle/>
                    <a:p>
                      <a:endParaRPr lang="en-GB"/>
                    </a:p>
                  </a:txBody>
                  <a:tcPr/>
                </a:tc>
                <a:tc>
                  <a:txBody>
                    <a:bodyPr/>
                    <a:lstStyle/>
                    <a:p>
                      <a:pPr lvl="0"/>
                      <a:endParaRPr lang="en-GB" sz="1800"/>
                    </a:p>
                    <a:p>
                      <a:pPr lvl="0"/>
                      <a:endParaRPr lang="en-GB" sz="180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23" marB="4572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bl>
          </a:graphicData>
        </a:graphic>
      </p:graphicFrame>
      <p:pic>
        <p:nvPicPr>
          <p:cNvPr id="19491" name="Picture 5"/>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70700" y="1309688"/>
            <a:ext cx="1163638"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2" name="Picture 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53000" y="1292225"/>
            <a:ext cx="1306513"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3" name="Picture 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14688" y="1292225"/>
            <a:ext cx="11271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4" name="Picture 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944688" y="1309688"/>
            <a:ext cx="657225"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5" name="Picture 9"/>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690563" y="2390775"/>
            <a:ext cx="1165225"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6" name="Picture 10"/>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90563" y="3787775"/>
            <a:ext cx="1122362"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7" name="Picture 11"/>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690563" y="5297488"/>
            <a:ext cx="1122362"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98"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altLang="en-US">
                <a:solidFill>
                  <a:srgbClr val="898989"/>
                </a:solidFill>
              </a:rPr>
              <a:t>© Focus Education UK Ltd</a:t>
            </a:r>
          </a:p>
        </p:txBody>
      </p:sp>
      <p:sp>
        <p:nvSpPr>
          <p:cNvPr id="19499" name="Slide Number Placeholder 1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5F98AEB-06F8-4B00-89A5-D79A0AE5D52B}" type="slidenum">
              <a:rPr altLang="en-US">
                <a:solidFill>
                  <a:srgbClr val="898989"/>
                </a:solidFill>
              </a:rPr>
              <a:pPr fontAlgn="base">
                <a:spcBef>
                  <a:spcPct val="0"/>
                </a:spcBef>
                <a:spcAft>
                  <a:spcPct val="0"/>
                </a:spcAft>
              </a:pPr>
              <a:t>1</a:t>
            </a:fld>
            <a:endParaRPr altLang="en-US">
              <a:solidFill>
                <a:srgbClr val="898989"/>
              </a:solidFill>
            </a:endParaRPr>
          </a:p>
        </p:txBody>
      </p:sp>
      <p:sp>
        <p:nvSpPr>
          <p:cNvPr id="15" name="Title 1"/>
          <p:cNvSpPr txBox="1"/>
          <p:nvPr/>
        </p:nvSpPr>
        <p:spPr>
          <a:xfrm>
            <a:off x="6350" y="-39688"/>
            <a:ext cx="9144000" cy="1071563"/>
          </a:xfrm>
          <a:prstGeom prst="rect">
            <a:avLst/>
          </a:prstGeom>
          <a:solidFill>
            <a:srgbClr val="7FC184"/>
          </a:solidFill>
          <a:ln cap="flat">
            <a:noFill/>
          </a:ln>
        </p:spPr>
        <p:txBody>
          <a:bodyPr lIns="431999" anchor="ctr">
            <a:normAutofit lnSpcReduction="10000"/>
          </a:bodyPr>
          <a:lstStyle/>
          <a:p>
            <a:pPr eaLnBrk="1" fontAlgn="auto" hangingPunct="1">
              <a:lnSpc>
                <a:spcPct val="90000"/>
              </a:lnSpc>
              <a:spcBef>
                <a:spcPts val="0"/>
              </a:spcBef>
              <a:spcAft>
                <a:spcPts val="0"/>
              </a:spcAft>
              <a:defRPr sz="1800" b="0" i="0" u="none" strike="noStrike" kern="0" cap="none" spc="0" baseline="0">
                <a:solidFill>
                  <a:srgbClr val="000000"/>
                </a:solidFill>
                <a:uFillTx/>
              </a:defRPr>
            </a:pPr>
            <a:r>
              <a:rPr lang="en-GB" sz="2400" b="1" u="sng" kern="0" dirty="0">
                <a:solidFill>
                  <a:schemeClr val="bg1"/>
                </a:solidFill>
                <a:latin typeface="Century Gothic" pitchFamily="34"/>
              </a:rPr>
              <a:t>Introduction: Science</a:t>
            </a:r>
            <a:br>
              <a:rPr lang="en-GB" sz="2400" kern="0" dirty="0">
                <a:solidFill>
                  <a:schemeClr val="bg1"/>
                </a:solidFill>
                <a:latin typeface="Century Gothic" pitchFamily="34"/>
              </a:rPr>
            </a:br>
            <a:r>
              <a:rPr lang="en-GB" sz="2400" kern="0" dirty="0">
                <a:solidFill>
                  <a:schemeClr val="bg1"/>
                </a:solidFill>
                <a:latin typeface="Century Gothic" pitchFamily="34"/>
              </a:rPr>
              <a:t>What do you already know about light and dark?</a:t>
            </a:r>
          </a:p>
          <a:p>
            <a:pPr eaLnBrk="1" fontAlgn="auto" hangingPunct="1">
              <a:lnSpc>
                <a:spcPct val="90000"/>
              </a:lnSpc>
              <a:spcBef>
                <a:spcPts val="0"/>
              </a:spcBef>
              <a:spcAft>
                <a:spcPts val="0"/>
              </a:spcAft>
              <a:defRPr sz="1800" b="0" i="0" u="none" strike="noStrike" kern="0" cap="none" spc="0" baseline="0">
                <a:solidFill>
                  <a:srgbClr val="000000"/>
                </a:solidFill>
                <a:uFillTx/>
              </a:defRPr>
            </a:pPr>
            <a:r>
              <a:rPr lang="en-GB" sz="2400" kern="0" dirty="0">
                <a:solidFill>
                  <a:schemeClr val="bg1"/>
                </a:solidFill>
                <a:latin typeface="Century Gothic" pitchFamily="34"/>
              </a:rPr>
              <a:t>What do you already know about day and night?</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name="Slide40">
    <p:spTree>
      <p:nvGrpSpPr>
        <p:cNvPr id="1" name=""/>
        <p:cNvGrpSpPr/>
        <p:nvPr/>
      </p:nvGrpSpPr>
      <p:grpSpPr>
        <a:xfrm>
          <a:off x="0" y="0"/>
          <a:ext cx="0" cy="0"/>
          <a:chOff x="0" y="0"/>
          <a:chExt cx="0" cy="0"/>
        </a:xfrm>
      </p:grpSpPr>
      <p:graphicFrame>
        <p:nvGraphicFramePr>
          <p:cNvPr id="3" name="Content Placeholder 3"/>
          <p:cNvGraphicFramePr>
            <a:graphicFrameLocks noGrp="1"/>
          </p:cNvGraphicFramePr>
          <p:nvPr>
            <p:ph idx="4294967295"/>
            <p:extLst>
              <p:ext uri="{D42A27DB-BD31-4B8C-83A1-F6EECF244321}">
                <p14:modId xmlns:p14="http://schemas.microsoft.com/office/powerpoint/2010/main" val="3502036369"/>
              </p:ext>
            </p:extLst>
          </p:nvPr>
        </p:nvGraphicFramePr>
        <p:xfrm>
          <a:off x="628650" y="1379538"/>
          <a:ext cx="7886700" cy="4942736"/>
        </p:xfrm>
        <a:graphic>
          <a:graphicData uri="http://schemas.openxmlformats.org/drawingml/2006/table">
            <a:tbl>
              <a:tblPr firstRow="1" bandRow="1">
                <a:effectLst/>
                <a:tableStyleId>{5C22544A-7EE6-4342-B048-85BDC9FD1C3A}</a:tableStyleId>
              </a:tblPr>
              <a:tblGrid>
                <a:gridCol w="3943350">
                  <a:extLst>
                    <a:ext uri="{9D8B030D-6E8A-4147-A177-3AD203B41FA5}">
                      <a16:colId xmlns:a16="http://schemas.microsoft.com/office/drawing/2014/main" val="20000"/>
                    </a:ext>
                  </a:extLst>
                </a:gridCol>
                <a:gridCol w="3943350">
                  <a:extLst>
                    <a:ext uri="{9D8B030D-6E8A-4147-A177-3AD203B41FA5}">
                      <a16:colId xmlns:a16="http://schemas.microsoft.com/office/drawing/2014/main" val="20001"/>
                    </a:ext>
                  </a:extLst>
                </a:gridCol>
              </a:tblGrid>
              <a:tr h="370772">
                <a:tc gridSpan="2">
                  <a:txBody>
                    <a:bodyPr/>
                    <a:lstStyle/>
                    <a:p>
                      <a:pPr lvl="0"/>
                      <a:r>
                        <a:rPr lang="en-GB" sz="1800" dirty="0">
                          <a:latin typeface="Century Gothic" pitchFamily="34"/>
                        </a:rPr>
                        <a:t>Introductory activity</a:t>
                      </a:r>
                    </a:p>
                  </a:txBody>
                  <a:tcPr marT="45711" marB="4571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10000"/>
                  </a:ext>
                </a:extLst>
              </a:tr>
              <a:tr h="639956">
                <a:tc>
                  <a:txBody>
                    <a:bodyPr/>
                    <a:lstStyle/>
                    <a:p>
                      <a:pPr lvl="0"/>
                      <a:r>
                        <a:rPr lang="en-GB" sz="1800" dirty="0">
                          <a:latin typeface="Century Gothic" pitchFamily="34"/>
                        </a:rPr>
                        <a:t>What questions do you have about the dark?</a:t>
                      </a:r>
                    </a:p>
                  </a:txBody>
                  <a:tcPr marT="45711" marB="4571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fontAlgn="auto" hangingPunct="1">
                        <a:lnSpc>
                          <a:spcPct val="100000"/>
                        </a:lnSpc>
                        <a:spcBef>
                          <a:spcPts val="0"/>
                        </a:spcBef>
                        <a:spcAft>
                          <a:spcPts val="0"/>
                        </a:spcAft>
                        <a:buNone/>
                        <a:tabLst/>
                      </a:pPr>
                      <a:r>
                        <a:rPr lang="en-GB" sz="1800" dirty="0">
                          <a:latin typeface="Century Gothic" pitchFamily="34"/>
                        </a:rPr>
                        <a:t>What questions do you have about the light?</a:t>
                      </a:r>
                    </a:p>
                  </a:txBody>
                  <a:tcPr marT="45711" marB="4571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1"/>
                  </a:ext>
                </a:extLst>
              </a:tr>
              <a:tr h="3931159">
                <a:tc>
                  <a:txBody>
                    <a:bodyPr/>
                    <a:lstStyle/>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txBody>
                  <a:tcPr marT="45711" marB="4571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None/>
                        <a:tabLst/>
                      </a:pPr>
                      <a:endParaRPr lang="en-GB" sz="1800" dirty="0">
                        <a:latin typeface="Century Gothic" pitchFamily="34"/>
                      </a:endParaRPr>
                    </a:p>
                  </a:txBody>
                  <a:tcPr marT="45711" marB="4571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pic>
        <p:nvPicPr>
          <p:cNvPr id="20495" name="Picture 10"/>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909888" y="4384675"/>
            <a:ext cx="332422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6"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altLang="en-US">
                <a:solidFill>
                  <a:srgbClr val="898989"/>
                </a:solidFill>
              </a:rPr>
              <a:t>© Focus Education UK Ltd</a:t>
            </a:r>
          </a:p>
        </p:txBody>
      </p:sp>
      <p:sp>
        <p:nvSpPr>
          <p:cNvPr id="20497" name="Slide Number Placeholder 1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41EB451-A281-41A1-9C54-FE4AF47303BA}" type="slidenum">
              <a:rPr altLang="en-US">
                <a:solidFill>
                  <a:srgbClr val="898989"/>
                </a:solidFill>
              </a:rPr>
              <a:pPr fontAlgn="base">
                <a:spcBef>
                  <a:spcPct val="0"/>
                </a:spcBef>
                <a:spcAft>
                  <a:spcPct val="0"/>
                </a:spcAft>
              </a:pPr>
              <a:t>2</a:t>
            </a:fld>
            <a:endParaRPr altLang="en-US">
              <a:solidFill>
                <a:srgbClr val="898989"/>
              </a:solidFill>
            </a:endParaRPr>
          </a:p>
        </p:txBody>
      </p:sp>
      <p:sp>
        <p:nvSpPr>
          <p:cNvPr id="15" name="Title 1"/>
          <p:cNvSpPr txBox="1"/>
          <p:nvPr/>
        </p:nvSpPr>
        <p:spPr>
          <a:xfrm>
            <a:off x="0" y="0"/>
            <a:ext cx="9144000" cy="1071563"/>
          </a:xfrm>
          <a:prstGeom prst="rect">
            <a:avLst/>
          </a:prstGeom>
          <a:solidFill>
            <a:srgbClr val="7FC184"/>
          </a:solidFill>
          <a:ln cap="flat">
            <a:noFill/>
          </a:ln>
        </p:spPr>
        <p:txBody>
          <a:bodyPr lIns="431999" anchor="ctr">
            <a:normAutofit/>
          </a:bodyPr>
          <a:lstStyle/>
          <a:p>
            <a:pPr eaLnBrk="1" fontAlgn="auto" hangingPunct="1">
              <a:lnSpc>
                <a:spcPct val="90000"/>
              </a:lnSpc>
              <a:spcBef>
                <a:spcPts val="0"/>
              </a:spcBef>
              <a:spcAft>
                <a:spcPts val="0"/>
              </a:spcAft>
              <a:defRPr sz="1800" b="0" i="0" u="none" strike="noStrike" kern="0" cap="none" spc="0" baseline="0">
                <a:solidFill>
                  <a:srgbClr val="000000"/>
                </a:solidFill>
                <a:uFillTx/>
              </a:defRPr>
            </a:pPr>
            <a:r>
              <a:rPr lang="en-GB" sz="2800" b="1" kern="0" dirty="0">
                <a:solidFill>
                  <a:schemeClr val="bg1"/>
                </a:solidFill>
                <a:latin typeface="Century Gothic" pitchFamily="34"/>
              </a:rPr>
              <a:t>Introduction: Science</a:t>
            </a:r>
            <a:br>
              <a:rPr lang="en-GB" sz="2800" b="1" kern="0" dirty="0">
                <a:solidFill>
                  <a:schemeClr val="bg1"/>
                </a:solidFill>
                <a:latin typeface="Century Gothic" pitchFamily="34"/>
              </a:rPr>
            </a:br>
            <a:r>
              <a:rPr lang="en-GB" sz="2800" b="1" kern="0" dirty="0">
                <a:solidFill>
                  <a:schemeClr val="bg1"/>
                </a:solidFill>
                <a:latin typeface="Century Gothic" pitchFamily="34"/>
              </a:rPr>
              <a:t>Explore day and night (light and dark)</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name="Slide163">
    <p:spTree>
      <p:nvGrpSpPr>
        <p:cNvPr id="1" name=""/>
        <p:cNvGrpSpPr/>
        <p:nvPr/>
      </p:nvGrpSpPr>
      <p:grpSpPr>
        <a:xfrm>
          <a:off x="0" y="0"/>
          <a:ext cx="0" cy="0"/>
          <a:chOff x="0" y="0"/>
          <a:chExt cx="0" cy="0"/>
        </a:xfrm>
      </p:grpSpPr>
      <p:graphicFrame>
        <p:nvGraphicFramePr>
          <p:cNvPr id="3" name="Content Placeholder 3"/>
          <p:cNvGraphicFramePr>
            <a:graphicFrameLocks noGrp="1"/>
          </p:cNvGraphicFramePr>
          <p:nvPr>
            <p:ph idx="4294967295"/>
            <p:extLst>
              <p:ext uri="{D42A27DB-BD31-4B8C-83A1-F6EECF244321}">
                <p14:modId xmlns:p14="http://schemas.microsoft.com/office/powerpoint/2010/main" val="624632891"/>
              </p:ext>
            </p:extLst>
          </p:nvPr>
        </p:nvGraphicFramePr>
        <p:xfrm>
          <a:off x="628650" y="1363663"/>
          <a:ext cx="7886700" cy="4700587"/>
        </p:xfrm>
        <a:graphic>
          <a:graphicData uri="http://schemas.openxmlformats.org/drawingml/2006/table">
            <a:tbl>
              <a:tblPr firstRow="1" bandRow="1">
                <a:effectLst/>
                <a:tableStyleId>{5C22544A-7EE6-4342-B048-85BDC9FD1C3A}</a:tableStyleId>
              </a:tblPr>
              <a:tblGrid>
                <a:gridCol w="7886700">
                  <a:extLst>
                    <a:ext uri="{9D8B030D-6E8A-4147-A177-3AD203B41FA5}">
                      <a16:colId xmlns:a16="http://schemas.microsoft.com/office/drawing/2014/main" val="20000"/>
                    </a:ext>
                  </a:extLst>
                </a:gridCol>
              </a:tblGrid>
              <a:tr h="396373">
                <a:tc>
                  <a:txBody>
                    <a:bodyPr/>
                    <a:lstStyle/>
                    <a:p>
                      <a:pPr lvl="0"/>
                      <a:r>
                        <a:rPr lang="en-GB" sz="2000" dirty="0">
                          <a:solidFill>
                            <a:schemeClr val="bg1"/>
                          </a:solidFill>
                          <a:latin typeface="Century Gothic" pitchFamily="34"/>
                        </a:rPr>
                        <a:t>Light and dark</a:t>
                      </a:r>
                    </a:p>
                  </a:txBody>
                  <a:tcPr marT="45735" marB="4573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0"/>
                  </a:ext>
                </a:extLst>
              </a:tr>
              <a:tr h="1097650">
                <a:tc>
                  <a:txBody>
                    <a:bodyPr/>
                    <a:lstStyle/>
                    <a:p>
                      <a:pPr lvl="0"/>
                      <a:r>
                        <a:rPr lang="en-GB" sz="1600" dirty="0">
                          <a:solidFill>
                            <a:srgbClr val="000000"/>
                          </a:solidFill>
                          <a:latin typeface="Century Gothic" pitchFamily="34"/>
                        </a:rPr>
                        <a:t>Look at the following link on the </a:t>
                      </a:r>
                      <a:r>
                        <a:rPr lang="en-GB" sz="1600" dirty="0" err="1">
                          <a:solidFill>
                            <a:srgbClr val="000000"/>
                          </a:solidFill>
                          <a:latin typeface="Century Gothic" pitchFamily="34"/>
                        </a:rPr>
                        <a:t>bbc</a:t>
                      </a:r>
                      <a:r>
                        <a:rPr lang="en-GB" sz="1600" dirty="0">
                          <a:solidFill>
                            <a:srgbClr val="000000"/>
                          </a:solidFill>
                          <a:latin typeface="Century Gothic" pitchFamily="34"/>
                        </a:rPr>
                        <a:t> website</a:t>
                      </a:r>
                    </a:p>
                    <a:p>
                      <a:pPr lvl="0"/>
                      <a:endParaRPr lang="en-GB" sz="1600" dirty="0">
                        <a:solidFill>
                          <a:srgbClr val="000000"/>
                        </a:solidFill>
                        <a:latin typeface="Century Gothic" pitchFamily="34"/>
                      </a:endParaRPr>
                    </a:p>
                    <a:p>
                      <a:pPr marL="0" marR="0" lvl="0" indent="0" algn="l" defTabSz="914400" rtl="0" fontAlgn="auto" hangingPunct="1">
                        <a:lnSpc>
                          <a:spcPct val="100000"/>
                        </a:lnSpc>
                        <a:spcBef>
                          <a:spcPts val="0"/>
                        </a:spcBef>
                        <a:spcAft>
                          <a:spcPts val="0"/>
                        </a:spcAft>
                        <a:buNone/>
                        <a:tabLst/>
                      </a:pPr>
                      <a:r>
                        <a:rPr lang="en-GB" sz="1800" b="1" u="sng" kern="1200" dirty="0">
                          <a:solidFill>
                            <a:srgbClr val="FFFFFF"/>
                          </a:solidFill>
                          <a:latin typeface="Century Gothic" pitchFamily="34"/>
                          <a:hlinkClick r:id="rId2"/>
                        </a:rPr>
                        <a:t>www.bbc.co.uk/education/clips/z74hgk7</a:t>
                      </a:r>
                      <a:endParaRPr lang="en-GB" sz="1800" b="1" kern="1200" dirty="0">
                        <a:solidFill>
                          <a:srgbClr val="FFFFFF"/>
                        </a:solidFill>
                        <a:latin typeface="Century Gothic" pitchFamily="34"/>
                      </a:endParaRPr>
                    </a:p>
                    <a:p>
                      <a:pPr lvl="0"/>
                      <a:endParaRPr lang="en-GB" sz="1600" dirty="0">
                        <a:solidFill>
                          <a:srgbClr val="000000"/>
                        </a:solidFill>
                        <a:latin typeface="Century Gothic" pitchFamily="34"/>
                      </a:endParaRPr>
                    </a:p>
                  </a:txBody>
                  <a:tcPr marT="45735" marB="4573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969">
                <a:tc>
                  <a:txBody>
                    <a:bodyPr/>
                    <a:lstStyle/>
                    <a:p>
                      <a:pPr lvl="0"/>
                      <a:r>
                        <a:rPr lang="en-GB" sz="1600" b="1" dirty="0">
                          <a:solidFill>
                            <a:srgbClr val="000000"/>
                          </a:solidFill>
                          <a:latin typeface="Century Gothic" pitchFamily="34"/>
                        </a:rPr>
                        <a:t>Now, read the following explanation about what light and dark is.</a:t>
                      </a:r>
                    </a:p>
                  </a:txBody>
                  <a:tcPr marT="45735" marB="4573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extLst>
                  <a:ext uri="{0D108BD9-81ED-4DB2-BD59-A6C34878D82A}">
                    <a16:rowId xmlns:a16="http://schemas.microsoft.com/office/drawing/2014/main" val="10002"/>
                  </a:ext>
                </a:extLst>
              </a:tr>
              <a:tr h="2835595">
                <a:tc>
                  <a:txBody>
                    <a:bodyPr/>
                    <a:lstStyle/>
                    <a:p>
                      <a:pPr marL="0" marR="0" lvl="0" indent="0" algn="l" defTabSz="914400" rtl="0" fontAlgn="auto" hangingPunct="1">
                        <a:lnSpc>
                          <a:spcPct val="100000"/>
                        </a:lnSpc>
                        <a:spcBef>
                          <a:spcPts val="0"/>
                        </a:spcBef>
                        <a:spcAft>
                          <a:spcPts val="0"/>
                        </a:spcAft>
                        <a:buNone/>
                        <a:tabLst/>
                      </a:pPr>
                      <a:r>
                        <a:rPr lang="en-GB" sz="1800" kern="1200" dirty="0">
                          <a:solidFill>
                            <a:srgbClr val="000000"/>
                          </a:solidFill>
                          <a:latin typeface="Century Gothic" pitchFamily="34"/>
                        </a:rPr>
                        <a:t>The moon is the main, and only, evidence of natural light at night. It derives its light from the sun. Therefore, when the moon circulates around the earth we see it reflect differing amounts of light. As the moon orbits the Earth, it reflects different amounts of sunlight. So, in some nights a lot of the sun's light is reflected and in some nights much less of its light is reflected. This is why some nights are darker than others.</a:t>
                      </a:r>
                    </a:p>
                    <a:p>
                      <a:pPr marL="0" marR="0" lvl="0" indent="0" algn="l" defTabSz="914400" rtl="0" fontAlgn="auto" hangingPunct="1">
                        <a:lnSpc>
                          <a:spcPct val="100000"/>
                        </a:lnSpc>
                        <a:spcBef>
                          <a:spcPts val="0"/>
                        </a:spcBef>
                        <a:spcAft>
                          <a:spcPts val="0"/>
                        </a:spcAft>
                        <a:buNone/>
                        <a:tabLst/>
                      </a:pPr>
                      <a:endParaRPr lang="en-GB" sz="1800" kern="1200" dirty="0">
                        <a:solidFill>
                          <a:srgbClr val="000000"/>
                        </a:solidFill>
                        <a:latin typeface="Century Gothic" pitchFamily="34"/>
                      </a:endParaRPr>
                    </a:p>
                    <a:p>
                      <a:pPr marL="0" marR="0" lvl="0" indent="0" algn="l" defTabSz="914400" rtl="0" fontAlgn="auto" hangingPunct="1">
                        <a:lnSpc>
                          <a:spcPct val="100000"/>
                        </a:lnSpc>
                        <a:spcBef>
                          <a:spcPts val="0"/>
                        </a:spcBef>
                        <a:spcAft>
                          <a:spcPts val="0"/>
                        </a:spcAft>
                        <a:buNone/>
                        <a:tabLst/>
                      </a:pPr>
                      <a:r>
                        <a:rPr lang="en-GB" sz="1800" kern="1200" dirty="0">
                          <a:solidFill>
                            <a:srgbClr val="000000"/>
                          </a:solidFill>
                          <a:latin typeface="Century Gothic" pitchFamily="34"/>
                        </a:rPr>
                        <a:t>Using your knowledge from the internet clips and the explanation above, explain in your words, what makes light and dark.  </a:t>
                      </a:r>
                      <a:endParaRPr lang="en-GB" sz="1800" dirty="0"/>
                    </a:p>
                  </a:txBody>
                  <a:tcPr marT="45735" marB="4573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21518" name="Footer Placeholder 7"/>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altLang="en-US">
                <a:solidFill>
                  <a:srgbClr val="898989"/>
                </a:solidFill>
              </a:rPr>
              <a:t>© Focus Education UK Ltd</a:t>
            </a:r>
          </a:p>
        </p:txBody>
      </p:sp>
      <p:sp>
        <p:nvSpPr>
          <p:cNvPr id="21519"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EADD2B8-2593-4C61-9B5B-9F31276DBC6D}" type="slidenum">
              <a:rPr altLang="en-US">
                <a:solidFill>
                  <a:srgbClr val="898989"/>
                </a:solidFill>
              </a:rPr>
              <a:pPr fontAlgn="base">
                <a:spcBef>
                  <a:spcPct val="0"/>
                </a:spcBef>
                <a:spcAft>
                  <a:spcPct val="0"/>
                </a:spcAft>
              </a:pPr>
              <a:t>3</a:t>
            </a:fld>
            <a:endParaRPr altLang="en-US">
              <a:solidFill>
                <a:srgbClr val="898989"/>
              </a:solidFill>
            </a:endParaRPr>
          </a:p>
        </p:txBody>
      </p:sp>
      <p:sp>
        <p:nvSpPr>
          <p:cNvPr id="10" name="Title 1"/>
          <p:cNvSpPr txBox="1"/>
          <p:nvPr/>
        </p:nvSpPr>
        <p:spPr>
          <a:xfrm>
            <a:off x="0" y="0"/>
            <a:ext cx="9144000" cy="1071563"/>
          </a:xfrm>
          <a:prstGeom prst="rect">
            <a:avLst/>
          </a:prstGeom>
          <a:solidFill>
            <a:srgbClr val="7FC184"/>
          </a:solidFill>
          <a:ln cap="flat">
            <a:noFill/>
          </a:ln>
        </p:spPr>
        <p:txBody>
          <a:bodyPr lIns="431999" anchor="ctr">
            <a:normAutofit/>
          </a:bodyPr>
          <a:lstStyle/>
          <a:p>
            <a:pPr eaLnBrk="1" fontAlgn="auto" hangingPunct="1">
              <a:lnSpc>
                <a:spcPct val="90000"/>
              </a:lnSpc>
              <a:spcBef>
                <a:spcPts val="0"/>
              </a:spcBef>
              <a:spcAft>
                <a:spcPts val="0"/>
              </a:spcAft>
              <a:defRPr sz="1800" b="0" i="0" u="none" strike="noStrike" kern="0" cap="none" spc="0" baseline="0">
                <a:solidFill>
                  <a:srgbClr val="000000"/>
                </a:solidFill>
                <a:uFillTx/>
              </a:defRPr>
            </a:pPr>
            <a:r>
              <a:rPr lang="en-GB" sz="2800" b="1" kern="0" dirty="0">
                <a:solidFill>
                  <a:schemeClr val="bg1"/>
                </a:solidFill>
                <a:latin typeface="Century Gothic" pitchFamily="34"/>
              </a:rPr>
              <a:t>Unit 1: Science Activity</a:t>
            </a: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name="Slide164">
    <p:spTree>
      <p:nvGrpSpPr>
        <p:cNvPr id="1" name=""/>
        <p:cNvGrpSpPr/>
        <p:nvPr/>
      </p:nvGrpSpPr>
      <p:grpSpPr>
        <a:xfrm>
          <a:off x="0" y="0"/>
          <a:ext cx="0" cy="0"/>
          <a:chOff x="0" y="0"/>
          <a:chExt cx="0" cy="0"/>
        </a:xfrm>
      </p:grpSpPr>
      <p:graphicFrame>
        <p:nvGraphicFramePr>
          <p:cNvPr id="3" name="Content Placeholder 3"/>
          <p:cNvGraphicFramePr>
            <a:graphicFrameLocks noGrp="1"/>
          </p:cNvGraphicFramePr>
          <p:nvPr>
            <p:ph idx="4294967295"/>
            <p:extLst>
              <p:ext uri="{D42A27DB-BD31-4B8C-83A1-F6EECF244321}">
                <p14:modId xmlns:p14="http://schemas.microsoft.com/office/powerpoint/2010/main" val="358176520"/>
              </p:ext>
            </p:extLst>
          </p:nvPr>
        </p:nvGraphicFramePr>
        <p:xfrm>
          <a:off x="628650" y="1116013"/>
          <a:ext cx="7886700" cy="5191130"/>
        </p:xfrm>
        <a:graphic>
          <a:graphicData uri="http://schemas.openxmlformats.org/drawingml/2006/table">
            <a:tbl>
              <a:tblPr firstRow="1" bandRow="1">
                <a:effectLst/>
                <a:tableStyleId>{5C22544A-7EE6-4342-B048-85BDC9FD1C3A}</a:tableStyleId>
              </a:tblPr>
              <a:tblGrid>
                <a:gridCol w="7886700">
                  <a:extLst>
                    <a:ext uri="{9D8B030D-6E8A-4147-A177-3AD203B41FA5}">
                      <a16:colId xmlns:a16="http://schemas.microsoft.com/office/drawing/2014/main" val="20000"/>
                    </a:ext>
                  </a:extLst>
                </a:gridCol>
              </a:tblGrid>
              <a:tr h="370795">
                <a:tc>
                  <a:txBody>
                    <a:bodyPr/>
                    <a:lstStyle/>
                    <a:p>
                      <a:pPr lvl="0"/>
                      <a:r>
                        <a:rPr lang="en-GB" sz="1800" dirty="0">
                          <a:solidFill>
                            <a:schemeClr val="bg1"/>
                          </a:solidFill>
                          <a:latin typeface="Century Gothic" pitchFamily="34"/>
                        </a:rPr>
                        <a:t>What makes light and dark</a:t>
                      </a: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0"/>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1"/>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2"/>
                  </a:ext>
                </a:extLst>
              </a:tr>
              <a:tr h="370795">
                <a:tc>
                  <a:txBody>
                    <a:bodyPr/>
                    <a:lstStyle/>
                    <a:p>
                      <a:pPr lvl="0"/>
                      <a:endParaRPr lang="en-GB" sz="1800" dirty="0">
                        <a:solidFill>
                          <a:srgbClr val="000000"/>
                        </a:solidFill>
                        <a:latin typeface="Century Gothic" pitchFamily="34"/>
                      </a:endParaRPr>
                    </a:p>
                  </a:txBody>
                  <a:tcPr marT="45714" marB="4571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3"/>
                  </a:ext>
                </a:extLst>
              </a:tr>
            </a:tbl>
          </a:graphicData>
        </a:graphic>
      </p:graphicFrame>
      <p:pic>
        <p:nvPicPr>
          <p:cNvPr id="22562" name="Picture 5"/>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115050" y="3890963"/>
            <a:ext cx="2338388" cy="233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63" name="Footer Placeholder 8"/>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altLang="en-US">
                <a:solidFill>
                  <a:srgbClr val="898989"/>
                </a:solidFill>
              </a:rPr>
              <a:t>© Focus Education UK Ltd</a:t>
            </a:r>
          </a:p>
        </p:txBody>
      </p:sp>
      <p:sp>
        <p:nvSpPr>
          <p:cNvPr id="22564" name="Slide Number Placeholder 9"/>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A3864AE-0AFB-4725-9D04-C005908E3319}" type="slidenum">
              <a:rPr altLang="en-US">
                <a:solidFill>
                  <a:srgbClr val="898989"/>
                </a:solidFill>
              </a:rPr>
              <a:pPr fontAlgn="base">
                <a:spcBef>
                  <a:spcPct val="0"/>
                </a:spcBef>
                <a:spcAft>
                  <a:spcPct val="0"/>
                </a:spcAft>
              </a:pPr>
              <a:t>4</a:t>
            </a:fld>
            <a:endParaRPr altLang="en-US">
              <a:solidFill>
                <a:srgbClr val="898989"/>
              </a:solidFill>
            </a:endParaRPr>
          </a:p>
        </p:txBody>
      </p:sp>
      <p:sp>
        <p:nvSpPr>
          <p:cNvPr id="11" name="Title 1"/>
          <p:cNvSpPr txBox="1"/>
          <p:nvPr/>
        </p:nvSpPr>
        <p:spPr>
          <a:xfrm>
            <a:off x="0" y="0"/>
            <a:ext cx="9144000" cy="1071563"/>
          </a:xfrm>
          <a:prstGeom prst="rect">
            <a:avLst/>
          </a:prstGeom>
          <a:solidFill>
            <a:srgbClr val="7FC184"/>
          </a:solidFill>
          <a:ln cap="flat">
            <a:noFill/>
          </a:ln>
        </p:spPr>
        <p:txBody>
          <a:bodyPr lIns="431999" anchor="ctr">
            <a:normAutofit/>
          </a:bodyPr>
          <a:lstStyle/>
          <a:p>
            <a:pPr eaLnBrk="1" fontAlgn="auto" hangingPunct="1">
              <a:lnSpc>
                <a:spcPct val="90000"/>
              </a:lnSpc>
              <a:spcBef>
                <a:spcPts val="0"/>
              </a:spcBef>
              <a:spcAft>
                <a:spcPts val="0"/>
              </a:spcAft>
              <a:defRPr sz="1800" b="0" i="0" u="none" strike="noStrike" kern="0" cap="none" spc="0" baseline="0">
                <a:solidFill>
                  <a:srgbClr val="000000"/>
                </a:solidFill>
                <a:uFillTx/>
              </a:defRPr>
            </a:pPr>
            <a:r>
              <a:rPr lang="en-GB" sz="2800" b="1" kern="0" dirty="0">
                <a:solidFill>
                  <a:schemeClr val="bg1"/>
                </a:solidFill>
                <a:latin typeface="Century Gothic" pitchFamily="34"/>
              </a:rPr>
              <a:t>Unit 1: Science activity</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name="Slide165">
    <p:spTree>
      <p:nvGrpSpPr>
        <p:cNvPr id="1" name=""/>
        <p:cNvGrpSpPr/>
        <p:nvPr/>
      </p:nvGrpSpPr>
      <p:grpSpPr>
        <a:xfrm>
          <a:off x="0" y="0"/>
          <a:ext cx="0" cy="0"/>
          <a:chOff x="0" y="0"/>
          <a:chExt cx="0" cy="0"/>
        </a:xfrm>
      </p:grpSpPr>
      <p:graphicFrame>
        <p:nvGraphicFramePr>
          <p:cNvPr id="3" name="Content Placeholder 3"/>
          <p:cNvGraphicFramePr>
            <a:graphicFrameLocks noGrp="1"/>
          </p:cNvGraphicFramePr>
          <p:nvPr>
            <p:ph idx="4294967295"/>
            <p:extLst>
              <p:ext uri="{D42A27DB-BD31-4B8C-83A1-F6EECF244321}">
                <p14:modId xmlns:p14="http://schemas.microsoft.com/office/powerpoint/2010/main" val="1826361961"/>
              </p:ext>
            </p:extLst>
          </p:nvPr>
        </p:nvGraphicFramePr>
        <p:xfrm>
          <a:off x="630238" y="1400175"/>
          <a:ext cx="7886700" cy="4754862"/>
        </p:xfrm>
        <a:graphic>
          <a:graphicData uri="http://schemas.openxmlformats.org/drawingml/2006/table">
            <a:tbl>
              <a:tblPr firstRow="1" bandRow="1">
                <a:effectLst/>
                <a:tableStyleId>{5C22544A-7EE6-4342-B048-85BDC9FD1C3A}</a:tableStyleId>
              </a:tblPr>
              <a:tblGrid>
                <a:gridCol w="3943350">
                  <a:extLst>
                    <a:ext uri="{9D8B030D-6E8A-4147-A177-3AD203B41FA5}">
                      <a16:colId xmlns:a16="http://schemas.microsoft.com/office/drawing/2014/main" val="20000"/>
                    </a:ext>
                  </a:extLst>
                </a:gridCol>
                <a:gridCol w="3943350">
                  <a:extLst>
                    <a:ext uri="{9D8B030D-6E8A-4147-A177-3AD203B41FA5}">
                      <a16:colId xmlns:a16="http://schemas.microsoft.com/office/drawing/2014/main" val="20001"/>
                    </a:ext>
                  </a:extLst>
                </a:gridCol>
              </a:tblGrid>
              <a:tr h="731471">
                <a:tc gridSpan="2">
                  <a:txBody>
                    <a:bodyPr/>
                    <a:lstStyle/>
                    <a:p>
                      <a:pPr lvl="0"/>
                      <a:r>
                        <a:rPr lang="en-GB" sz="1400" b="0" dirty="0">
                          <a:solidFill>
                            <a:schemeClr val="bg1"/>
                          </a:solidFill>
                          <a:latin typeface="Century Gothic" pitchFamily="34"/>
                        </a:rPr>
                        <a:t>Look at the 4 nocturnal animals below. Choose one and find out 10 interesting facts about it (including reasons why these animals are suited to the dark). You can use books or the internet or even your adults!</a:t>
                      </a:r>
                    </a:p>
                  </a:txBody>
                  <a:tcPr marT="45717" marB="4571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10000"/>
                  </a:ext>
                </a:extLst>
              </a:tr>
              <a:tr h="2011546">
                <a:tc>
                  <a:txBody>
                    <a:bodyPr/>
                    <a:lstStyle/>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txBody>
                  <a:tcPr marT="45717" marB="4571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17" marB="4571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011546">
                <a:tc>
                  <a:txBody>
                    <a:bodyPr/>
                    <a:lstStyle/>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txBody>
                  <a:tcPr marT="45717" marB="4571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800" dirty="0"/>
                    </a:p>
                  </a:txBody>
                  <a:tcPr marT="45717" marB="4571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pic>
        <p:nvPicPr>
          <p:cNvPr id="23567" name="Picture 5"/>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1325563" y="2160588"/>
            <a:ext cx="2638425"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8" name="TextBox 6"/>
          <p:cNvSpPr txBox="1">
            <a:spLocks noChangeArrowheads="1"/>
          </p:cNvSpPr>
          <p:nvPr/>
        </p:nvSpPr>
        <p:spPr bwMode="auto">
          <a:xfrm>
            <a:off x="2281238" y="3825875"/>
            <a:ext cx="663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b="1">
                <a:solidFill>
                  <a:srgbClr val="000000"/>
                </a:solidFill>
                <a:latin typeface="Century Gothic" panose="020B0502020202020204" pitchFamily="34" charset="0"/>
              </a:rPr>
              <a:t>bats</a:t>
            </a:r>
          </a:p>
        </p:txBody>
      </p:sp>
      <p:pic>
        <p:nvPicPr>
          <p:cNvPr id="23569" name="Picture 8"/>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497513" y="2160588"/>
            <a:ext cx="2187575" cy="163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0" name="TextBox 9"/>
          <p:cNvSpPr txBox="1">
            <a:spLocks noChangeArrowheads="1"/>
          </p:cNvSpPr>
          <p:nvPr/>
        </p:nvSpPr>
        <p:spPr bwMode="auto">
          <a:xfrm>
            <a:off x="6197600" y="3744913"/>
            <a:ext cx="787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b="1">
                <a:solidFill>
                  <a:srgbClr val="000000"/>
                </a:solidFill>
                <a:latin typeface="Century Gothic" panose="020B0502020202020204" pitchFamily="34" charset="0"/>
              </a:rPr>
              <a:t>foxes</a:t>
            </a:r>
          </a:p>
        </p:txBody>
      </p:sp>
      <p:pic>
        <p:nvPicPr>
          <p:cNvPr id="23571" name="Picture 1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325563" y="4165600"/>
            <a:ext cx="26384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2" name="TextBox 12"/>
          <p:cNvSpPr txBox="1">
            <a:spLocks noChangeArrowheads="1"/>
          </p:cNvSpPr>
          <p:nvPr/>
        </p:nvSpPr>
        <p:spPr bwMode="auto">
          <a:xfrm>
            <a:off x="2049463" y="5732463"/>
            <a:ext cx="1128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b="1">
                <a:solidFill>
                  <a:srgbClr val="000000"/>
                </a:solidFill>
                <a:latin typeface="Century Gothic" panose="020B0502020202020204" pitchFamily="34" charset="0"/>
              </a:rPr>
              <a:t>badgers</a:t>
            </a:r>
          </a:p>
        </p:txBody>
      </p:sp>
      <p:pic>
        <p:nvPicPr>
          <p:cNvPr id="23573" name="Picture 1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497513" y="4148138"/>
            <a:ext cx="2187575"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4" name="TextBox 15"/>
          <p:cNvSpPr txBox="1">
            <a:spLocks noChangeArrowheads="1"/>
          </p:cNvSpPr>
          <p:nvPr/>
        </p:nvSpPr>
        <p:spPr bwMode="auto">
          <a:xfrm>
            <a:off x="5802313" y="5749925"/>
            <a:ext cx="1577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b="1">
                <a:solidFill>
                  <a:srgbClr val="000000"/>
                </a:solidFill>
                <a:latin typeface="Century Gothic" panose="020B0502020202020204" pitchFamily="34" charset="0"/>
              </a:rPr>
              <a:t>hedgehogs</a:t>
            </a:r>
          </a:p>
        </p:txBody>
      </p:sp>
      <p:sp>
        <p:nvSpPr>
          <p:cNvPr id="23575" name="Footer Placeholder 1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altLang="en-US">
                <a:solidFill>
                  <a:srgbClr val="898989"/>
                </a:solidFill>
              </a:rPr>
              <a:t>© Focus Education UK Ltd</a:t>
            </a:r>
          </a:p>
        </p:txBody>
      </p:sp>
      <p:sp>
        <p:nvSpPr>
          <p:cNvPr id="23576" name="Slide Number Placeholder 1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defRPr>
                <a:solidFill>
                  <a:schemeClr val="tx1"/>
                </a:solidFill>
                <a:latin typeface="Calibri" panose="020F0502020204030204" pitchFamily="34" charset="0"/>
              </a:defRPr>
            </a:lvl1pPr>
            <a:lvl2pPr marL="742950" indent="-285750" defTabSz="457200">
              <a:defRPr>
                <a:solidFill>
                  <a:schemeClr val="tx1"/>
                </a:solidFill>
                <a:latin typeface="Calibri" panose="020F0502020204030204" pitchFamily="34" charset="0"/>
              </a:defRPr>
            </a:lvl2pPr>
            <a:lvl3pPr marL="1143000" indent="-228600" defTabSz="457200">
              <a:defRPr>
                <a:solidFill>
                  <a:schemeClr val="tx1"/>
                </a:solidFill>
                <a:latin typeface="Calibri" panose="020F0502020204030204" pitchFamily="34" charset="0"/>
              </a:defRPr>
            </a:lvl3pPr>
            <a:lvl4pPr marL="1600200" indent="-228600" defTabSz="457200">
              <a:defRPr>
                <a:solidFill>
                  <a:schemeClr val="tx1"/>
                </a:solidFill>
                <a:latin typeface="Calibri" panose="020F0502020204030204" pitchFamily="34" charset="0"/>
              </a:defRPr>
            </a:lvl4pPr>
            <a:lvl5pPr marL="2057400" indent="-228600" defTabSz="4572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C2A99A9-60C6-40F0-8181-9805CCD99529}" type="slidenum">
              <a:rPr altLang="en-US">
                <a:solidFill>
                  <a:srgbClr val="898989"/>
                </a:solidFill>
              </a:rPr>
              <a:pPr fontAlgn="base">
                <a:spcBef>
                  <a:spcPct val="0"/>
                </a:spcBef>
                <a:spcAft>
                  <a:spcPct val="0"/>
                </a:spcAft>
              </a:pPr>
              <a:t>5</a:t>
            </a:fld>
            <a:endParaRPr altLang="en-US">
              <a:solidFill>
                <a:srgbClr val="898989"/>
              </a:solidFill>
            </a:endParaRPr>
          </a:p>
        </p:txBody>
      </p:sp>
      <p:sp>
        <p:nvSpPr>
          <p:cNvPr id="18" name="Title 1"/>
          <p:cNvSpPr txBox="1"/>
          <p:nvPr/>
        </p:nvSpPr>
        <p:spPr>
          <a:xfrm>
            <a:off x="0" y="0"/>
            <a:ext cx="9144000" cy="1071563"/>
          </a:xfrm>
          <a:prstGeom prst="rect">
            <a:avLst/>
          </a:prstGeom>
          <a:solidFill>
            <a:srgbClr val="7FC184"/>
          </a:solidFill>
          <a:ln cap="flat">
            <a:noFill/>
          </a:ln>
        </p:spPr>
        <p:txBody>
          <a:bodyPr lIns="431999" anchor="ctr">
            <a:normAutofit/>
          </a:bodyPr>
          <a:lstStyle/>
          <a:p>
            <a:pPr eaLnBrk="1" fontAlgn="auto" hangingPunct="1">
              <a:lnSpc>
                <a:spcPct val="90000"/>
              </a:lnSpc>
              <a:spcBef>
                <a:spcPts val="0"/>
              </a:spcBef>
              <a:spcAft>
                <a:spcPts val="0"/>
              </a:spcAft>
              <a:defRPr sz="1800" b="0" i="0" u="none" strike="noStrike" kern="0" cap="none" spc="0" baseline="0">
                <a:solidFill>
                  <a:srgbClr val="000000"/>
                </a:solidFill>
                <a:uFillTx/>
              </a:defRPr>
            </a:pPr>
            <a:r>
              <a:rPr lang="en-GB" sz="2800" b="1" kern="0" dirty="0">
                <a:solidFill>
                  <a:schemeClr val="bg1"/>
                </a:solidFill>
                <a:latin typeface="Century Gothic" pitchFamily="34"/>
              </a:rPr>
              <a:t>Nocturnal Animals: active at night</a:t>
            </a:r>
          </a:p>
        </p:txBody>
      </p:sp>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6212</TotalTime>
  <Words>320</Words>
  <Application>Microsoft Office PowerPoint</Application>
  <PresentationFormat>On-screen Show (4:3)</PresentationFormat>
  <Paragraphs>58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Clive Davies</dc:creator>
  <cp:lastModifiedBy>Sally Lukehurst</cp:lastModifiedBy>
  <cp:revision>160</cp:revision>
  <cp:lastPrinted>2018-04-16T13:55:49Z</cp:lastPrinted>
  <dcterms:created xsi:type="dcterms:W3CDTF">2017-10-23T07:26:35Z</dcterms:created>
  <dcterms:modified xsi:type="dcterms:W3CDTF">2021-02-12T06:54:26Z</dcterms:modified>
</cp:coreProperties>
</file>