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7" r:id="rId17"/>
  </p:sldIdLst>
  <p:sldSz cx="9144000" cy="6858000" type="screen4x3"/>
  <p:notesSz cx="6858000" cy="9144000"/>
  <p:embeddedFontLst>
    <p:embeddedFont>
      <p:font typeface="BPreplay" panose="0200050300000002000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  <p:embeddedFont>
      <p:font typeface="Sassoon Infant Rg" panose="02000503030000020003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ACDDFC"/>
    <a:srgbClr val="21A6F9"/>
    <a:srgbClr val="1C1C1C"/>
    <a:srgbClr val="2898A8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4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42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4" t="1100" r="5136" b="1301"/>
          <a:stretch/>
        </p:blipFill>
        <p:spPr>
          <a:xfrm>
            <a:off x="444842" y="428367"/>
            <a:ext cx="8252303" cy="5988909"/>
          </a:xfrm>
          <a:prstGeom prst="roundRect">
            <a:avLst>
              <a:gd name="adj" fmla="val 2774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662551" y="5626443"/>
            <a:ext cx="39084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Bearded dragon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frankps</a:t>
            </a: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5" t="375" r="4955" b="1120"/>
          <a:stretch/>
        </p:blipFill>
        <p:spPr>
          <a:xfrm>
            <a:off x="444843" y="420131"/>
            <a:ext cx="8246076" cy="5988908"/>
          </a:xfrm>
          <a:prstGeom prst="roundRect">
            <a:avLst>
              <a:gd name="adj" fmla="val 2774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4073202" y="5609968"/>
            <a:ext cx="44887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Blue-tongue lizard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Doug </a:t>
            </a:r>
            <a:r>
              <a:rPr lang="en-GB" altLang="en-US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Beckers</a:t>
            </a: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173283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6" r="1830"/>
          <a:stretch/>
        </p:blipFill>
        <p:spPr>
          <a:xfrm>
            <a:off x="436605" y="430438"/>
            <a:ext cx="8254314" cy="5990389"/>
          </a:xfrm>
          <a:prstGeom prst="roundRect">
            <a:avLst>
              <a:gd name="adj" fmla="val 3053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3768402" y="5585254"/>
            <a:ext cx="48197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Snake-necked turtle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wollombi</a:t>
            </a: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474299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" r="9640"/>
          <a:stretch/>
        </p:blipFill>
        <p:spPr>
          <a:xfrm>
            <a:off x="428368" y="390576"/>
            <a:ext cx="8262551" cy="6063203"/>
          </a:xfrm>
          <a:prstGeom prst="roundRect">
            <a:avLst>
              <a:gd name="adj" fmla="val 3760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5597202" y="5609968"/>
            <a:ext cx="28657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Tiger snake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https://commons.wikimedia.org/wiki/User:Lomita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289445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" t="4170" r="502" b="553"/>
          <a:stretch/>
        </p:blipFill>
        <p:spPr>
          <a:xfrm>
            <a:off x="443835" y="423682"/>
            <a:ext cx="8254313" cy="602185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5072" y="5585254"/>
            <a:ext cx="31361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Frilled lizard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Stephen Michael Barnett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381292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" t="-102" r="5100" b="4069"/>
          <a:stretch/>
        </p:blipFill>
        <p:spPr>
          <a:xfrm>
            <a:off x="444842" y="411892"/>
            <a:ext cx="8246077" cy="6013622"/>
          </a:xfrm>
          <a:prstGeom prst="roundRect">
            <a:avLst>
              <a:gd name="adj" fmla="val 3105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605072" y="5585254"/>
            <a:ext cx="16196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Gecko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GregTheBusker</a:t>
            </a: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019310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" r="4865"/>
          <a:stretch/>
        </p:blipFill>
        <p:spPr>
          <a:xfrm>
            <a:off x="444843" y="381000"/>
            <a:ext cx="8246076" cy="6096000"/>
          </a:xfrm>
          <a:prstGeom prst="roundRect">
            <a:avLst>
              <a:gd name="adj" fmla="val 3694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5218261" y="5659395"/>
            <a:ext cx="3366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Green python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.RGB.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244544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4" t="810" r="4955" b="1542"/>
          <a:stretch/>
        </p:blipFill>
        <p:spPr>
          <a:xfrm>
            <a:off x="410883" y="427799"/>
            <a:ext cx="8316416" cy="6005951"/>
          </a:xfrm>
          <a:prstGeom prst="roundRect">
            <a:avLst>
              <a:gd name="adj" fmla="val 3088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5218261" y="5659395"/>
            <a:ext cx="32887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Lace monitor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Avia55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101287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8" r="1242" b="3449"/>
          <a:stretch/>
        </p:blipFill>
        <p:spPr>
          <a:xfrm>
            <a:off x="407038" y="423681"/>
            <a:ext cx="8311432" cy="5988908"/>
          </a:xfrm>
          <a:prstGeom prst="roundRect">
            <a:avLst>
              <a:gd name="adj" fmla="val 3324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625258" y="5568779"/>
            <a:ext cx="4398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Loggerhead turtle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Angell Williams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081470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6769" r="8321" b="6477"/>
          <a:stretch/>
        </p:blipFill>
        <p:spPr>
          <a:xfrm>
            <a:off x="444843" y="403654"/>
            <a:ext cx="8246076" cy="6013622"/>
          </a:xfrm>
          <a:prstGeom prst="roundRect">
            <a:avLst>
              <a:gd name="adj" fmla="val 2420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4637085" y="5585254"/>
            <a:ext cx="38833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Olive sea snake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Tchami</a:t>
            </a: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518048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11" b="4985"/>
          <a:stretch/>
        </p:blipFill>
        <p:spPr>
          <a:xfrm>
            <a:off x="427990" y="412290"/>
            <a:ext cx="8279934" cy="6005440"/>
          </a:xfrm>
          <a:prstGeom prst="roundRect">
            <a:avLst>
              <a:gd name="adj" fmla="val 3224"/>
            </a:avLst>
          </a:prstGeom>
        </p:spPr>
      </p:pic>
      <p:sp>
        <p:nvSpPr>
          <p:cNvPr id="3" name="TextBox 2"/>
          <p:cNvSpPr txBox="1"/>
          <p:nvPr/>
        </p:nvSpPr>
        <p:spPr>
          <a:xfrm>
            <a:off x="641734" y="5585254"/>
            <a:ext cx="5740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Red-bellied black snake</a:t>
            </a:r>
          </a:p>
        </p:txBody>
      </p:sp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John Tann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598536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7" r="6589"/>
          <a:stretch/>
        </p:blipFill>
        <p:spPr>
          <a:xfrm>
            <a:off x="420130" y="389357"/>
            <a:ext cx="8270789" cy="6126206"/>
          </a:xfrm>
          <a:prstGeom prst="rect">
            <a:avLst/>
          </a:prstGeom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Allan Henderson (@flickr.com) - granted under creative commons licence – attribution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1734" y="5585254"/>
            <a:ext cx="48048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saltwater crocodile</a:t>
            </a:r>
          </a:p>
        </p:txBody>
      </p:sp>
    </p:spTree>
    <p:extLst>
      <p:ext uri="{BB962C8B-B14F-4D97-AF65-F5344CB8AC3E}">
        <p14:creationId xmlns:p14="http://schemas.microsoft.com/office/powerpoint/2010/main" val="47114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4" t="1371" r="8330"/>
          <a:stretch/>
        </p:blipFill>
        <p:spPr>
          <a:xfrm>
            <a:off x="419451" y="402672"/>
            <a:ext cx="8271544" cy="6030512"/>
          </a:xfrm>
          <a:prstGeom prst="roundRect">
            <a:avLst>
              <a:gd name="adj" fmla="val 3869"/>
            </a:avLst>
          </a:prstGeom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John Tann (@flickr.com) - granted under creative commons licence – attribution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64386" y="5627199"/>
            <a:ext cx="45063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Shingleback lizard</a:t>
            </a:r>
          </a:p>
        </p:txBody>
      </p:sp>
    </p:spTree>
    <p:extLst>
      <p:ext uri="{BB962C8B-B14F-4D97-AF65-F5344CB8AC3E}">
        <p14:creationId xmlns:p14="http://schemas.microsoft.com/office/powerpoint/2010/main" val="3496437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" t="5765" r="2249" b="6667"/>
          <a:stretch/>
        </p:blipFill>
        <p:spPr>
          <a:xfrm>
            <a:off x="436604" y="403654"/>
            <a:ext cx="8270791" cy="6005384"/>
          </a:xfrm>
          <a:prstGeom prst="roundRect">
            <a:avLst>
              <a:gd name="adj" fmla="val 3087"/>
            </a:avLst>
          </a:prstGeom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2824418" y="6573228"/>
            <a:ext cx="3493149" cy="1070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Photo courtesy of </a:t>
            </a:r>
            <a:r>
              <a:rPr lang="en-GB" altLang="en-US" sz="500" dirty="0" err="1">
                <a:solidFill>
                  <a:schemeClr val="bg1"/>
                </a:solidFill>
                <a:latin typeface="BPreplay" panose="02000503000000020004" pitchFamily="50" charset="0"/>
              </a:rPr>
              <a:t>electricnerve</a:t>
            </a:r>
            <a:r>
              <a:rPr lang="en-GB" altLang="en-US" sz="500" dirty="0">
                <a:solidFill>
                  <a:schemeClr val="bg1"/>
                </a:solidFill>
                <a:latin typeface="BPreplay" panose="02000503000000020004" pitchFamily="50" charset="0"/>
              </a:rPr>
              <a:t> (@flickr.com) - granted under creative commons licence – attribution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48343" y="5544822"/>
            <a:ext cx="31277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Thorny devil</a:t>
            </a:r>
          </a:p>
        </p:txBody>
      </p:sp>
    </p:spTree>
    <p:extLst>
      <p:ext uri="{BB962C8B-B14F-4D97-AF65-F5344CB8AC3E}">
        <p14:creationId xmlns:p14="http://schemas.microsoft.com/office/powerpoint/2010/main" val="21642267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1216</TotalTime>
  <Words>283</Words>
  <Application>Microsoft Office PowerPoint</Application>
  <PresentationFormat>On-screen Show (4:3)</PresentationFormat>
  <Paragraphs>28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Sassoon Infant Md</vt:lpstr>
      <vt:lpstr>Arial</vt:lpstr>
      <vt:lpstr>Calibri</vt:lpstr>
      <vt:lpstr>Sassoon Infant Rg</vt:lpstr>
      <vt:lpstr>BPreplay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Lauren Fullerton</cp:lastModifiedBy>
  <cp:revision>100</cp:revision>
  <dcterms:created xsi:type="dcterms:W3CDTF">2014-10-01T16:09:27Z</dcterms:created>
  <dcterms:modified xsi:type="dcterms:W3CDTF">2020-05-18T12:30:42Z</dcterms:modified>
</cp:coreProperties>
</file>