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59" r:id="rId4"/>
    <p:sldId id="260" r:id="rId5"/>
    <p:sldId id="262" r:id="rId6"/>
    <p:sldId id="261"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0" autoAdjust="0"/>
    <p:restoredTop sz="94660"/>
  </p:normalViewPr>
  <p:slideViewPr>
    <p:cSldViewPr snapToGrid="0">
      <p:cViewPr varScale="1">
        <p:scale>
          <a:sx n="114" d="100"/>
          <a:sy n="114" d="100"/>
        </p:scale>
        <p:origin x="46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4BDC2-1890-4B3C-B241-E346039AC09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77CAF9D-7701-4CCA-83BE-87AA55E341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8D3C27E-38D3-46FA-8AC9-61BCB79BD4D9}"/>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5" name="Footer Placeholder 4">
            <a:extLst>
              <a:ext uri="{FF2B5EF4-FFF2-40B4-BE49-F238E27FC236}">
                <a16:creationId xmlns:a16="http://schemas.microsoft.com/office/drawing/2014/main" id="{1A430930-8525-408C-AF5F-F3774F3330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6AD83D-1F59-4261-B12D-F4DE5C8AB6BD}"/>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2664008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8EEF8-F903-4ED7-A8A6-EFC01A7EF6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53F9373-1BAD-4DC9-B51E-BBDCC55D762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EF0EFC-E807-45B9-8142-509EAB20028C}"/>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5" name="Footer Placeholder 4">
            <a:extLst>
              <a:ext uri="{FF2B5EF4-FFF2-40B4-BE49-F238E27FC236}">
                <a16:creationId xmlns:a16="http://schemas.microsoft.com/office/drawing/2014/main" id="{84B8BAE0-D8DC-4D45-916B-7AB80746DD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AD151A-61A4-47C3-B251-B13D48743B33}"/>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20670861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501A6-E464-41BD-AC18-CAC63413273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C721B5-8836-4D12-985B-25C419E3CB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1452E2E-29B0-49C3-AA3B-68CC655B05DA}"/>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5" name="Footer Placeholder 4">
            <a:extLst>
              <a:ext uri="{FF2B5EF4-FFF2-40B4-BE49-F238E27FC236}">
                <a16:creationId xmlns:a16="http://schemas.microsoft.com/office/drawing/2014/main" id="{5B318D1F-18E1-41B4-8F95-5CE2E09A93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ACAACF-A29A-4CE3-9DF2-4A7710F49F38}"/>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4072270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07996-FB9A-40F4-BA49-B54BF6BB7B1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0A437A7-2D3A-471F-9D0A-D763FE8DFD0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4B4B7A2-974B-4DD2-BE84-7C2CFE3F4E6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050FFB7-B4A6-404B-BE19-4333C2B327BA}"/>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6" name="Footer Placeholder 5">
            <a:extLst>
              <a:ext uri="{FF2B5EF4-FFF2-40B4-BE49-F238E27FC236}">
                <a16:creationId xmlns:a16="http://schemas.microsoft.com/office/drawing/2014/main" id="{6A47841B-7F07-4EAB-AB72-8B6D288B28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5125CA1-EBBB-47D1-A323-93D4F7B56253}"/>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990276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770FB-1F10-4498-9774-4EA01CAE669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094B68A-6DD9-418E-AC22-304F135005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B1D4A18-1459-421A-8BD4-318656C2D07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22F394E-D2BD-498B-A1CC-F5C763D353F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02E9207-4E92-4141-91F7-C2AF7FD16F6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12281DA-1DB3-4794-8BC6-1E9F3C7FF047}"/>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8" name="Footer Placeholder 7">
            <a:extLst>
              <a:ext uri="{FF2B5EF4-FFF2-40B4-BE49-F238E27FC236}">
                <a16:creationId xmlns:a16="http://schemas.microsoft.com/office/drawing/2014/main" id="{7750B6BB-D283-409E-8729-5EDCCCA2ABA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D566FA1-C186-4E6E-818C-AC5533A99E04}"/>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1316319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68997-6010-4E19-B2DA-32371A8B50C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9B16AAE-AE6D-4ED4-9085-83B97CEF7663}"/>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4" name="Footer Placeholder 3">
            <a:extLst>
              <a:ext uri="{FF2B5EF4-FFF2-40B4-BE49-F238E27FC236}">
                <a16:creationId xmlns:a16="http://schemas.microsoft.com/office/drawing/2014/main" id="{881D6C97-E3F9-411F-B638-8076DE435C5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9F335EA-CDDB-47F1-8CC1-CCBC297F9AD3}"/>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2895638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E034A28-B8C7-42D8-A4F2-E6BCD0519C5C}"/>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3" name="Footer Placeholder 2">
            <a:extLst>
              <a:ext uri="{FF2B5EF4-FFF2-40B4-BE49-F238E27FC236}">
                <a16:creationId xmlns:a16="http://schemas.microsoft.com/office/drawing/2014/main" id="{42908C9C-81AA-4958-BD23-A5E7D263156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E5D63F4-3081-45A2-B52D-D68F721CB091}"/>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3852007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BFEA2-0D96-4B9F-896B-A4291E2C3D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E4CD3A6-CE9C-49B9-A3A5-1C6D0866768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F6AA5AA-C821-45DE-9E06-AEE9535C23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C901840-75F2-44A2-91D7-CBA71871F32A}"/>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6" name="Footer Placeholder 5">
            <a:extLst>
              <a:ext uri="{FF2B5EF4-FFF2-40B4-BE49-F238E27FC236}">
                <a16:creationId xmlns:a16="http://schemas.microsoft.com/office/drawing/2014/main" id="{BBD01586-F07D-4B9E-8AB5-03E22865D2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109C6AB-4052-4BE4-AE55-14CE82C2608D}"/>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7493223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4A940C-FB68-4B80-B5B4-C6C11CA164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D1695E9-7159-40D1-96AB-EFB558A03B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F65397-F671-41B3-8955-D27A74F7CA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70F7593-842F-4D5F-AB08-1B67E9F2CB52}"/>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6" name="Footer Placeholder 5">
            <a:extLst>
              <a:ext uri="{FF2B5EF4-FFF2-40B4-BE49-F238E27FC236}">
                <a16:creationId xmlns:a16="http://schemas.microsoft.com/office/drawing/2014/main" id="{AC264D9B-A790-4769-A53C-F3921D2666A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1E79492-3061-48F7-BEC1-57AA43EFF2EA}"/>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3522580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C7B04-5832-449F-8699-4253ED66A37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0A2854-DBE6-42E7-A520-EBA91552263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566033-5A88-4DCF-86B2-156F2BFF4345}"/>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5" name="Footer Placeholder 4">
            <a:extLst>
              <a:ext uri="{FF2B5EF4-FFF2-40B4-BE49-F238E27FC236}">
                <a16:creationId xmlns:a16="http://schemas.microsoft.com/office/drawing/2014/main" id="{6505499A-AE22-4DE7-81D7-EFBD71C5D4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2D30D0-066A-4512-B2EB-58EFD6EE2B7C}"/>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2991602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F14F9A-A4BF-44FA-BB7C-6EF55C68D33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03130E7-F236-456B-BA3F-9E8C3C6E30E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3668CA-964A-42AB-8395-9CD26E228D36}"/>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5" name="Footer Placeholder 4">
            <a:extLst>
              <a:ext uri="{FF2B5EF4-FFF2-40B4-BE49-F238E27FC236}">
                <a16:creationId xmlns:a16="http://schemas.microsoft.com/office/drawing/2014/main" id="{0282000C-BFDA-45FC-B41C-C7558CCBDD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67B3C8-EC5F-4838-BE50-5BC7F50787C2}"/>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8757563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90CDCB-FCDF-4025-98BB-C8ADB93A27A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4F3428A-C3F0-4C6A-B79C-43C73A8D7F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982F41-96D1-40FF-A80F-8DE3B957B91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9216CD-C7A0-425C-BA9F-D775880AF76E}" type="datetimeFigureOut">
              <a:rPr lang="en-GB" smtClean="0"/>
              <a:t>26/02/2021</a:t>
            </a:fld>
            <a:endParaRPr lang="en-GB"/>
          </a:p>
        </p:txBody>
      </p:sp>
      <p:sp>
        <p:nvSpPr>
          <p:cNvPr id="5" name="Footer Placeholder 4">
            <a:extLst>
              <a:ext uri="{FF2B5EF4-FFF2-40B4-BE49-F238E27FC236}">
                <a16:creationId xmlns:a16="http://schemas.microsoft.com/office/drawing/2014/main" id="{BF67F777-E9DE-4896-B96E-BADA55AD79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2A5938C-B71F-4945-A9BC-B32A4D24EDE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871E00-FF2E-4BBE-A037-487BE6E89B7F}" type="slidenum">
              <a:rPr lang="en-GB" smtClean="0"/>
              <a:t>‹#›</a:t>
            </a:fld>
            <a:endParaRPr lang="en-GB"/>
          </a:p>
        </p:txBody>
      </p:sp>
    </p:spTree>
    <p:extLst>
      <p:ext uri="{BB962C8B-B14F-4D97-AF65-F5344CB8AC3E}">
        <p14:creationId xmlns:p14="http://schemas.microsoft.com/office/powerpoint/2010/main" val="39790191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media4.wav"/><Relationship Id="rId3" Type="http://schemas.microsoft.com/office/2007/relationships/media" Target="../media/media2.wav"/><Relationship Id="rId7" Type="http://schemas.microsoft.com/office/2007/relationships/media" Target="../media/media4.wav"/><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audio" Target="../media/media3.wav"/><Relationship Id="rId11" Type="http://schemas.openxmlformats.org/officeDocument/2006/relationships/image" Target="../media/image2.png"/><Relationship Id="rId5" Type="http://schemas.microsoft.com/office/2007/relationships/media" Target="../media/media3.wav"/><Relationship Id="rId10" Type="http://schemas.openxmlformats.org/officeDocument/2006/relationships/image" Target="../media/image1.png"/><Relationship Id="rId4" Type="http://schemas.openxmlformats.org/officeDocument/2006/relationships/audio" Target="../media/media2.wav"/><Relationship Id="rId9"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hyperlink" Target="https://www.youtube.com/watch?v=yVjhR36dz04" TargetMode="Externa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5267B0-17D1-43ED-B856-0D7D863173D6}"/>
              </a:ext>
            </a:extLst>
          </p:cNvPr>
          <p:cNvPicPr>
            <a:picLocks noChangeAspect="1"/>
          </p:cNvPicPr>
          <p:nvPr/>
        </p:nvPicPr>
        <p:blipFill>
          <a:blip r:embed="rId10"/>
          <a:stretch>
            <a:fillRect/>
          </a:stretch>
        </p:blipFill>
        <p:spPr>
          <a:xfrm>
            <a:off x="2664732" y="2256463"/>
            <a:ext cx="6572250" cy="4457700"/>
          </a:xfrm>
          <a:prstGeom prst="rect">
            <a:avLst/>
          </a:prstGeom>
        </p:spPr>
      </p:pic>
      <p:sp>
        <p:nvSpPr>
          <p:cNvPr id="3" name="TextBox 2">
            <a:extLst>
              <a:ext uri="{FF2B5EF4-FFF2-40B4-BE49-F238E27FC236}">
                <a16:creationId xmlns:a16="http://schemas.microsoft.com/office/drawing/2014/main" id="{88F1D32D-7A4C-4C98-80D2-53955682E65B}"/>
              </a:ext>
            </a:extLst>
          </p:cNvPr>
          <p:cNvSpPr txBox="1"/>
          <p:nvPr/>
        </p:nvSpPr>
        <p:spPr>
          <a:xfrm>
            <a:off x="815749" y="2828835"/>
            <a:ext cx="2142218" cy="1200329"/>
          </a:xfrm>
          <a:prstGeom prst="rect">
            <a:avLst/>
          </a:prstGeom>
          <a:noFill/>
        </p:spPr>
        <p:txBody>
          <a:bodyPr wrap="square" rtlCol="0">
            <a:spAutoFit/>
          </a:bodyPr>
          <a:lstStyle/>
          <a:p>
            <a:r>
              <a:rPr lang="en-GB" sz="3600" b="1" dirty="0"/>
              <a:t>Une </a:t>
            </a:r>
            <a:r>
              <a:rPr lang="en-GB" sz="3600" b="1" dirty="0" err="1"/>
              <a:t>pomme</a:t>
            </a:r>
            <a:endParaRPr lang="en-GB" sz="3600" b="1" dirty="0"/>
          </a:p>
        </p:txBody>
      </p:sp>
      <p:sp>
        <p:nvSpPr>
          <p:cNvPr id="5" name="TextBox 4">
            <a:extLst>
              <a:ext uri="{FF2B5EF4-FFF2-40B4-BE49-F238E27FC236}">
                <a16:creationId xmlns:a16="http://schemas.microsoft.com/office/drawing/2014/main" id="{816ABA12-E312-40E9-9D0E-4B4F66D60579}"/>
              </a:ext>
            </a:extLst>
          </p:cNvPr>
          <p:cNvSpPr txBox="1"/>
          <p:nvPr/>
        </p:nvSpPr>
        <p:spPr>
          <a:xfrm>
            <a:off x="1049338" y="4928295"/>
            <a:ext cx="1532618" cy="1200329"/>
          </a:xfrm>
          <a:prstGeom prst="rect">
            <a:avLst/>
          </a:prstGeom>
          <a:noFill/>
        </p:spPr>
        <p:txBody>
          <a:bodyPr wrap="square" rtlCol="0">
            <a:spAutoFit/>
          </a:bodyPr>
          <a:lstStyle/>
          <a:p>
            <a:r>
              <a:rPr lang="en-GB" sz="3600" b="1" dirty="0"/>
              <a:t>Une </a:t>
            </a:r>
            <a:r>
              <a:rPr lang="en-GB" sz="3600" b="1" dirty="0" err="1"/>
              <a:t>peche</a:t>
            </a:r>
            <a:endParaRPr lang="en-GB" sz="3600" b="1" dirty="0"/>
          </a:p>
        </p:txBody>
      </p:sp>
      <p:sp>
        <p:nvSpPr>
          <p:cNvPr id="7" name="TextBox 6">
            <a:extLst>
              <a:ext uri="{FF2B5EF4-FFF2-40B4-BE49-F238E27FC236}">
                <a16:creationId xmlns:a16="http://schemas.microsoft.com/office/drawing/2014/main" id="{524A013E-8240-426A-9032-7D54A22465FF}"/>
              </a:ext>
            </a:extLst>
          </p:cNvPr>
          <p:cNvSpPr txBox="1"/>
          <p:nvPr/>
        </p:nvSpPr>
        <p:spPr>
          <a:xfrm>
            <a:off x="9527268" y="2888423"/>
            <a:ext cx="1698171" cy="1200329"/>
          </a:xfrm>
          <a:prstGeom prst="rect">
            <a:avLst/>
          </a:prstGeom>
          <a:noFill/>
        </p:spPr>
        <p:txBody>
          <a:bodyPr wrap="square" rtlCol="0">
            <a:spAutoFit/>
          </a:bodyPr>
          <a:lstStyle/>
          <a:p>
            <a:r>
              <a:rPr lang="en-GB" sz="3600" b="1" dirty="0"/>
              <a:t>Un </a:t>
            </a:r>
            <a:r>
              <a:rPr lang="en-GB" sz="3600" b="1" dirty="0" err="1"/>
              <a:t>abricot</a:t>
            </a:r>
            <a:endParaRPr lang="en-GB" sz="3600" b="1" dirty="0"/>
          </a:p>
        </p:txBody>
      </p:sp>
      <p:sp>
        <p:nvSpPr>
          <p:cNvPr id="8" name="TextBox 7">
            <a:extLst>
              <a:ext uri="{FF2B5EF4-FFF2-40B4-BE49-F238E27FC236}">
                <a16:creationId xmlns:a16="http://schemas.microsoft.com/office/drawing/2014/main" id="{C5049477-D615-431F-AA11-93CD2CC3AA37}"/>
              </a:ext>
            </a:extLst>
          </p:cNvPr>
          <p:cNvSpPr txBox="1"/>
          <p:nvPr/>
        </p:nvSpPr>
        <p:spPr>
          <a:xfrm>
            <a:off x="9789886" y="4841316"/>
            <a:ext cx="1698170" cy="1200329"/>
          </a:xfrm>
          <a:prstGeom prst="rect">
            <a:avLst/>
          </a:prstGeom>
          <a:noFill/>
        </p:spPr>
        <p:txBody>
          <a:bodyPr wrap="square" rtlCol="0">
            <a:spAutoFit/>
          </a:bodyPr>
          <a:lstStyle/>
          <a:p>
            <a:r>
              <a:rPr lang="en-GB" sz="3600" b="1" dirty="0"/>
              <a:t>Une </a:t>
            </a:r>
            <a:r>
              <a:rPr lang="en-GB" sz="3600" b="1" dirty="0" err="1"/>
              <a:t>poire</a:t>
            </a:r>
            <a:endParaRPr lang="en-GB" sz="3600" b="1" dirty="0"/>
          </a:p>
        </p:txBody>
      </p:sp>
      <p:pic>
        <p:nvPicPr>
          <p:cNvPr id="9" name="une pomme">
            <a:hlinkClick r:id="" action="ppaction://media"/>
            <a:extLst>
              <a:ext uri="{FF2B5EF4-FFF2-40B4-BE49-F238E27FC236}">
                <a16:creationId xmlns:a16="http://schemas.microsoft.com/office/drawing/2014/main" id="{52F4EC47-8FA6-4136-9A79-833DCD5C01EE}"/>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10949" y="2034756"/>
            <a:ext cx="609600" cy="507893"/>
          </a:xfrm>
          <a:prstGeom prst="rect">
            <a:avLst/>
          </a:prstGeom>
        </p:spPr>
      </p:pic>
      <p:pic>
        <p:nvPicPr>
          <p:cNvPr id="10" name="une poire">
            <a:hlinkClick r:id="" action="ppaction://media"/>
            <a:extLst>
              <a:ext uri="{FF2B5EF4-FFF2-40B4-BE49-F238E27FC236}">
                <a16:creationId xmlns:a16="http://schemas.microsoft.com/office/drawing/2014/main" id="{10E1E0FF-488C-4963-A3AF-027C62CB6BC3}"/>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0268856" y="6346445"/>
            <a:ext cx="609600" cy="609600"/>
          </a:xfrm>
          <a:prstGeom prst="rect">
            <a:avLst/>
          </a:prstGeom>
        </p:spPr>
      </p:pic>
      <p:pic>
        <p:nvPicPr>
          <p:cNvPr id="11" name="un abricot">
            <a:hlinkClick r:id="" action="ppaction://media"/>
            <a:extLst>
              <a:ext uri="{FF2B5EF4-FFF2-40B4-BE49-F238E27FC236}">
                <a16:creationId xmlns:a16="http://schemas.microsoft.com/office/drawing/2014/main" id="{18721538-9B79-4943-9DEF-BAAC62DBDD69}"/>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0334171" y="2034756"/>
            <a:ext cx="609600" cy="609600"/>
          </a:xfrm>
          <a:prstGeom prst="rect">
            <a:avLst/>
          </a:prstGeom>
        </p:spPr>
      </p:pic>
      <p:pic>
        <p:nvPicPr>
          <p:cNvPr id="12" name="une peche">
            <a:hlinkClick r:id="" action="ppaction://media"/>
            <a:extLst>
              <a:ext uri="{FF2B5EF4-FFF2-40B4-BE49-F238E27FC236}">
                <a16:creationId xmlns:a16="http://schemas.microsoft.com/office/drawing/2014/main" id="{9C0930F9-DBC7-4B2C-B514-A8E375617E3A}"/>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653143" y="6041645"/>
            <a:ext cx="609600" cy="609600"/>
          </a:xfrm>
          <a:prstGeom prst="rect">
            <a:avLst/>
          </a:prstGeom>
        </p:spPr>
      </p:pic>
      <p:sp>
        <p:nvSpPr>
          <p:cNvPr id="13" name="TextBox 12">
            <a:extLst>
              <a:ext uri="{FF2B5EF4-FFF2-40B4-BE49-F238E27FC236}">
                <a16:creationId xmlns:a16="http://schemas.microsoft.com/office/drawing/2014/main" id="{2AC7A694-71E6-4961-88E9-D6F2C2EAC004}"/>
              </a:ext>
            </a:extLst>
          </p:cNvPr>
          <p:cNvSpPr txBox="1"/>
          <p:nvPr/>
        </p:nvSpPr>
        <p:spPr>
          <a:xfrm>
            <a:off x="1785258" y="531111"/>
            <a:ext cx="8548913" cy="1692771"/>
          </a:xfrm>
          <a:prstGeom prst="rect">
            <a:avLst/>
          </a:prstGeom>
          <a:noFill/>
        </p:spPr>
        <p:txBody>
          <a:bodyPr wrap="square" rtlCol="0">
            <a:spAutoFit/>
          </a:bodyPr>
          <a:lstStyle/>
          <a:p>
            <a:pPr algn="ctr"/>
            <a:r>
              <a:rPr lang="en-GB" sz="4800" b="1" dirty="0" err="1"/>
              <a:t>Tutti</a:t>
            </a:r>
            <a:r>
              <a:rPr lang="en-GB" sz="4800" b="1" dirty="0"/>
              <a:t> Frutti</a:t>
            </a:r>
          </a:p>
          <a:p>
            <a:r>
              <a:rPr lang="en-GB" sz="2800" b="1" dirty="0"/>
              <a:t>Click on the speakers to hear the pronunciation of the fruit and learn the pronunciation. </a:t>
            </a:r>
          </a:p>
        </p:txBody>
      </p:sp>
    </p:spTree>
    <p:extLst>
      <p:ext uri="{BB962C8B-B14F-4D97-AF65-F5344CB8AC3E}">
        <p14:creationId xmlns:p14="http://schemas.microsoft.com/office/powerpoint/2010/main" val="2074440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03"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844" fill="hold"/>
                                        <p:tgtEl>
                                          <p:spTgt spid="10"/>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2089" fill="hold"/>
                                        <p:tgtEl>
                                          <p:spTgt spid="11"/>
                                        </p:tgtEl>
                                      </p:cBhvr>
                                    </p:cmd>
                                  </p:childTnLst>
                                </p:cTn>
                              </p:par>
                            </p:childTnLst>
                          </p:cTn>
                        </p:par>
                      </p:childTnLst>
                    </p:cTn>
                  </p:par>
                  <p:par>
                    <p:cTn id="15" fill="hold">
                      <p:stCondLst>
                        <p:cond delay="indefinite"/>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136"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9" fill="hold" display="0">
                  <p:stCondLst>
                    <p:cond delay="indefinite"/>
                  </p:stCondLst>
                  <p:endCondLst>
                    <p:cond evt="onStopAudio" delay="0">
                      <p:tgtEl>
                        <p:sldTgt/>
                      </p:tgtEl>
                    </p:cond>
                  </p:endCondLst>
                </p:cTn>
                <p:tgtEl>
                  <p:spTgt spid="9"/>
                </p:tgtEl>
              </p:cMediaNode>
            </p:audio>
            <p:audio>
              <p:cMediaNode vol="80000">
                <p:cTn id="20" fill="hold" display="0">
                  <p:stCondLst>
                    <p:cond delay="indefinite"/>
                  </p:stCondLst>
                  <p:endCondLst>
                    <p:cond evt="onStopAudio" delay="0">
                      <p:tgtEl>
                        <p:sldTgt/>
                      </p:tgtEl>
                    </p:cond>
                  </p:endCondLst>
                </p:cTn>
                <p:tgtEl>
                  <p:spTgt spid="10"/>
                </p:tgtEl>
              </p:cMediaNode>
            </p:audio>
            <p:audio>
              <p:cMediaNode vol="80000">
                <p:cTn id="21" fill="hold" display="0">
                  <p:stCondLst>
                    <p:cond delay="indefinite"/>
                  </p:stCondLst>
                  <p:endCondLst>
                    <p:cond evt="onStopAudio" delay="0">
                      <p:tgtEl>
                        <p:sldTgt/>
                      </p:tgtEl>
                    </p:cond>
                  </p:endCondLst>
                </p:cTn>
                <p:tgtEl>
                  <p:spTgt spid="11"/>
                </p:tgtEl>
              </p:cMediaNode>
            </p:audio>
            <p:audio>
              <p:cMediaNode vol="80000">
                <p:cTn id="22" fill="hold" display="0">
                  <p:stCondLst>
                    <p:cond delay="indefinite"/>
                  </p:stCondLst>
                  <p:endCondLst>
                    <p:cond evt="onStopAudio" delay="0">
                      <p:tgtEl>
                        <p:sldTgt/>
                      </p:tgtEl>
                    </p:cond>
                  </p:endCondLst>
                </p:cTn>
                <p:tgtEl>
                  <p:spTgt spid="1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2394457-5512-4003-9E1F-8B6B09C52AF2}"/>
              </a:ext>
            </a:extLst>
          </p:cNvPr>
          <p:cNvPicPr>
            <a:picLocks noChangeAspect="1"/>
          </p:cNvPicPr>
          <p:nvPr/>
        </p:nvPicPr>
        <p:blipFill>
          <a:blip r:embed="rId2"/>
          <a:stretch>
            <a:fillRect/>
          </a:stretch>
        </p:blipFill>
        <p:spPr>
          <a:xfrm>
            <a:off x="3475413" y="1117374"/>
            <a:ext cx="5551688" cy="4310970"/>
          </a:xfrm>
          <a:prstGeom prst="rect">
            <a:avLst/>
          </a:prstGeom>
        </p:spPr>
      </p:pic>
      <p:pic>
        <p:nvPicPr>
          <p:cNvPr id="7" name="Picture 6">
            <a:extLst>
              <a:ext uri="{FF2B5EF4-FFF2-40B4-BE49-F238E27FC236}">
                <a16:creationId xmlns:a16="http://schemas.microsoft.com/office/drawing/2014/main" id="{B50CFBF0-81BB-4CA5-8E1E-5E94C56BFC05}"/>
              </a:ext>
            </a:extLst>
          </p:cNvPr>
          <p:cNvPicPr>
            <a:picLocks noChangeAspect="1"/>
          </p:cNvPicPr>
          <p:nvPr/>
        </p:nvPicPr>
        <p:blipFill>
          <a:blip r:embed="rId3"/>
          <a:stretch>
            <a:fillRect/>
          </a:stretch>
        </p:blipFill>
        <p:spPr>
          <a:xfrm>
            <a:off x="2075543" y="4512379"/>
            <a:ext cx="1399870" cy="915965"/>
          </a:xfrm>
          <a:prstGeom prst="rect">
            <a:avLst/>
          </a:prstGeom>
        </p:spPr>
      </p:pic>
      <p:pic>
        <p:nvPicPr>
          <p:cNvPr id="8" name="Picture 7">
            <a:extLst>
              <a:ext uri="{FF2B5EF4-FFF2-40B4-BE49-F238E27FC236}">
                <a16:creationId xmlns:a16="http://schemas.microsoft.com/office/drawing/2014/main" id="{3828F39E-F552-420D-AE7D-8A054C45EB6D}"/>
              </a:ext>
            </a:extLst>
          </p:cNvPr>
          <p:cNvPicPr>
            <a:picLocks noChangeAspect="1"/>
          </p:cNvPicPr>
          <p:nvPr/>
        </p:nvPicPr>
        <p:blipFill>
          <a:blip r:embed="rId4"/>
          <a:stretch>
            <a:fillRect/>
          </a:stretch>
        </p:blipFill>
        <p:spPr>
          <a:xfrm>
            <a:off x="2075544" y="1059961"/>
            <a:ext cx="1399870" cy="1108697"/>
          </a:xfrm>
          <a:prstGeom prst="rect">
            <a:avLst/>
          </a:prstGeom>
        </p:spPr>
      </p:pic>
      <p:pic>
        <p:nvPicPr>
          <p:cNvPr id="9" name="Picture 8">
            <a:extLst>
              <a:ext uri="{FF2B5EF4-FFF2-40B4-BE49-F238E27FC236}">
                <a16:creationId xmlns:a16="http://schemas.microsoft.com/office/drawing/2014/main" id="{C74F0ABE-0CA1-4D95-B003-D3C56EC6AAB3}"/>
              </a:ext>
            </a:extLst>
          </p:cNvPr>
          <p:cNvPicPr>
            <a:picLocks noChangeAspect="1"/>
          </p:cNvPicPr>
          <p:nvPr/>
        </p:nvPicPr>
        <p:blipFill>
          <a:blip r:embed="rId5"/>
          <a:stretch>
            <a:fillRect/>
          </a:stretch>
        </p:blipFill>
        <p:spPr>
          <a:xfrm>
            <a:off x="2075543" y="2168658"/>
            <a:ext cx="1399870" cy="1222671"/>
          </a:xfrm>
          <a:prstGeom prst="rect">
            <a:avLst/>
          </a:prstGeom>
        </p:spPr>
      </p:pic>
      <p:pic>
        <p:nvPicPr>
          <p:cNvPr id="10" name="Picture 9">
            <a:extLst>
              <a:ext uri="{FF2B5EF4-FFF2-40B4-BE49-F238E27FC236}">
                <a16:creationId xmlns:a16="http://schemas.microsoft.com/office/drawing/2014/main" id="{643C8A76-C2CE-4B7E-A7AF-FA06D8991A30}"/>
              </a:ext>
            </a:extLst>
          </p:cNvPr>
          <p:cNvPicPr>
            <a:picLocks noChangeAspect="1"/>
          </p:cNvPicPr>
          <p:nvPr/>
        </p:nvPicPr>
        <p:blipFill>
          <a:blip r:embed="rId6"/>
          <a:stretch>
            <a:fillRect/>
          </a:stretch>
        </p:blipFill>
        <p:spPr>
          <a:xfrm>
            <a:off x="2075543" y="3380131"/>
            <a:ext cx="1399870" cy="1132248"/>
          </a:xfrm>
          <a:prstGeom prst="rect">
            <a:avLst/>
          </a:prstGeom>
        </p:spPr>
      </p:pic>
      <p:sp>
        <p:nvSpPr>
          <p:cNvPr id="12" name="TextBox 11">
            <a:extLst>
              <a:ext uri="{FF2B5EF4-FFF2-40B4-BE49-F238E27FC236}">
                <a16:creationId xmlns:a16="http://schemas.microsoft.com/office/drawing/2014/main" id="{56172A91-35E8-425A-B29D-F1918419257F}"/>
              </a:ext>
            </a:extLst>
          </p:cNvPr>
          <p:cNvSpPr txBox="1"/>
          <p:nvPr/>
        </p:nvSpPr>
        <p:spPr>
          <a:xfrm>
            <a:off x="2075543" y="5740626"/>
            <a:ext cx="7997372" cy="646331"/>
          </a:xfrm>
          <a:prstGeom prst="rect">
            <a:avLst/>
          </a:prstGeom>
          <a:noFill/>
        </p:spPr>
        <p:txBody>
          <a:bodyPr wrap="square" rtlCol="0">
            <a:spAutoFit/>
          </a:bodyPr>
          <a:lstStyle/>
          <a:p>
            <a:r>
              <a:rPr lang="fr-FR" sz="3600" dirty="0">
                <a:hlinkClick r:id="rId7"/>
              </a:rPr>
              <a:t>Pomme, </a:t>
            </a:r>
            <a:r>
              <a:rPr lang="fr-FR" sz="3600" dirty="0" err="1">
                <a:hlinkClick r:id="rId7"/>
              </a:rPr>
              <a:t>peche</a:t>
            </a:r>
            <a:r>
              <a:rPr lang="fr-FR" sz="3600" dirty="0">
                <a:hlinkClick r:id="rId7"/>
              </a:rPr>
              <a:t>, poire abricot </a:t>
            </a:r>
            <a:r>
              <a:rPr lang="fr-FR" sz="3600" dirty="0" err="1">
                <a:hlinkClick r:id="rId7"/>
              </a:rPr>
              <a:t>song</a:t>
            </a:r>
            <a:endParaRPr lang="en-GB" sz="3600" dirty="0"/>
          </a:p>
        </p:txBody>
      </p:sp>
    </p:spTree>
    <p:extLst>
      <p:ext uri="{BB962C8B-B14F-4D97-AF65-F5344CB8AC3E}">
        <p14:creationId xmlns:p14="http://schemas.microsoft.com/office/powerpoint/2010/main" val="26392544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E6BAEB0-56E1-488E-B955-82864AB2A143}"/>
              </a:ext>
            </a:extLst>
          </p:cNvPr>
          <p:cNvSpPr txBox="1"/>
          <p:nvPr/>
        </p:nvSpPr>
        <p:spPr>
          <a:xfrm flipH="1">
            <a:off x="1322975" y="522514"/>
            <a:ext cx="9882052" cy="1446550"/>
          </a:xfrm>
          <a:prstGeom prst="rect">
            <a:avLst/>
          </a:prstGeom>
          <a:noFill/>
        </p:spPr>
        <p:txBody>
          <a:bodyPr wrap="square" rtlCol="0">
            <a:spAutoFit/>
          </a:bodyPr>
          <a:lstStyle/>
          <a:p>
            <a:r>
              <a:rPr lang="en-GB" sz="4400" dirty="0" err="1"/>
              <a:t>Pomme</a:t>
            </a:r>
            <a:r>
              <a:rPr lang="en-GB" sz="4400" dirty="0"/>
              <a:t>, </a:t>
            </a:r>
            <a:r>
              <a:rPr lang="en-GB" sz="4400" dirty="0" err="1"/>
              <a:t>Peche</a:t>
            </a:r>
            <a:r>
              <a:rPr lang="en-GB" sz="4400" dirty="0"/>
              <a:t>, </a:t>
            </a:r>
            <a:r>
              <a:rPr lang="en-GB" sz="4400" dirty="0" err="1"/>
              <a:t>Poire</a:t>
            </a:r>
            <a:r>
              <a:rPr lang="en-GB" sz="4400" dirty="0"/>
              <a:t> and </a:t>
            </a:r>
            <a:r>
              <a:rPr lang="en-GB" sz="4400" dirty="0" err="1"/>
              <a:t>Abricot</a:t>
            </a:r>
            <a:r>
              <a:rPr lang="en-GB" sz="4400" dirty="0"/>
              <a:t> Activity</a:t>
            </a:r>
          </a:p>
          <a:p>
            <a:r>
              <a:rPr lang="en-GB" sz="4400" dirty="0"/>
              <a:t>(Apple, Peach, Pear and Apricot)</a:t>
            </a:r>
          </a:p>
        </p:txBody>
      </p:sp>
      <p:sp>
        <p:nvSpPr>
          <p:cNvPr id="4" name="TextBox 3">
            <a:extLst>
              <a:ext uri="{FF2B5EF4-FFF2-40B4-BE49-F238E27FC236}">
                <a16:creationId xmlns:a16="http://schemas.microsoft.com/office/drawing/2014/main" id="{DD82DCC7-324B-4B9F-80BE-F6435EBC36A5}"/>
              </a:ext>
            </a:extLst>
          </p:cNvPr>
          <p:cNvSpPr txBox="1"/>
          <p:nvPr/>
        </p:nvSpPr>
        <p:spPr>
          <a:xfrm>
            <a:off x="566057" y="1779687"/>
            <a:ext cx="11059886" cy="5078313"/>
          </a:xfrm>
          <a:prstGeom prst="rect">
            <a:avLst/>
          </a:prstGeom>
          <a:noFill/>
        </p:spPr>
        <p:txBody>
          <a:bodyPr wrap="square" rtlCol="0">
            <a:spAutoFit/>
          </a:bodyPr>
          <a:lstStyle/>
          <a:p>
            <a:r>
              <a:rPr lang="en-GB" sz="3600" dirty="0"/>
              <a:t>This activity will need to be completed with an adult or an older sibling. </a:t>
            </a:r>
          </a:p>
          <a:p>
            <a:r>
              <a:rPr lang="en-GB" sz="3600" dirty="0"/>
              <a:t>Put the pictures (on the following slides)  of the fruit on four different walls in a room, garden or maybe take them to a park and get some exercise in the process. The adult/older sibling calls out one of the fruits in French and you need to run to the correct wall.  If you complete the activity and video it, it will be worth 10 dojos. </a:t>
            </a:r>
          </a:p>
          <a:p>
            <a:r>
              <a:rPr lang="en-GB" sz="3600" dirty="0"/>
              <a:t>Go for it- you can do it!!</a:t>
            </a:r>
          </a:p>
        </p:txBody>
      </p:sp>
    </p:spTree>
    <p:extLst>
      <p:ext uri="{BB962C8B-B14F-4D97-AF65-F5344CB8AC3E}">
        <p14:creationId xmlns:p14="http://schemas.microsoft.com/office/powerpoint/2010/main" val="26361822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7ADCAC0-5AFF-45F0-A259-2B9B2BC6A1C5}"/>
              </a:ext>
            </a:extLst>
          </p:cNvPr>
          <p:cNvPicPr>
            <a:picLocks noChangeAspect="1"/>
          </p:cNvPicPr>
          <p:nvPr/>
        </p:nvPicPr>
        <p:blipFill>
          <a:blip r:embed="rId2"/>
          <a:stretch>
            <a:fillRect/>
          </a:stretch>
        </p:blipFill>
        <p:spPr>
          <a:xfrm>
            <a:off x="145369" y="121330"/>
            <a:ext cx="11696687" cy="6569756"/>
          </a:xfrm>
          <a:prstGeom prst="rect">
            <a:avLst/>
          </a:prstGeom>
        </p:spPr>
      </p:pic>
    </p:spTree>
    <p:extLst>
      <p:ext uri="{BB962C8B-B14F-4D97-AF65-F5344CB8AC3E}">
        <p14:creationId xmlns:p14="http://schemas.microsoft.com/office/powerpoint/2010/main" val="34139474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BB34236-8BFE-4193-AAAC-7C2BC6C1EB67}"/>
              </a:ext>
            </a:extLst>
          </p:cNvPr>
          <p:cNvPicPr>
            <a:picLocks noChangeAspect="1"/>
          </p:cNvPicPr>
          <p:nvPr/>
        </p:nvPicPr>
        <p:blipFill>
          <a:blip r:embed="rId2"/>
          <a:stretch>
            <a:fillRect/>
          </a:stretch>
        </p:blipFill>
        <p:spPr>
          <a:xfrm>
            <a:off x="438943" y="203652"/>
            <a:ext cx="11314113" cy="6450695"/>
          </a:xfrm>
          <a:prstGeom prst="rect">
            <a:avLst/>
          </a:prstGeom>
        </p:spPr>
      </p:pic>
    </p:spTree>
    <p:extLst>
      <p:ext uri="{BB962C8B-B14F-4D97-AF65-F5344CB8AC3E}">
        <p14:creationId xmlns:p14="http://schemas.microsoft.com/office/powerpoint/2010/main" val="1385801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3831720-E784-4E86-B7CA-C42A2DDFC7F0}"/>
              </a:ext>
            </a:extLst>
          </p:cNvPr>
          <p:cNvPicPr>
            <a:picLocks noChangeAspect="1"/>
          </p:cNvPicPr>
          <p:nvPr/>
        </p:nvPicPr>
        <p:blipFill>
          <a:blip r:embed="rId2"/>
          <a:stretch>
            <a:fillRect/>
          </a:stretch>
        </p:blipFill>
        <p:spPr>
          <a:xfrm>
            <a:off x="451529" y="220208"/>
            <a:ext cx="11319557" cy="7130317"/>
          </a:xfrm>
          <a:prstGeom prst="rect">
            <a:avLst/>
          </a:prstGeom>
        </p:spPr>
      </p:pic>
    </p:spTree>
    <p:extLst>
      <p:ext uri="{BB962C8B-B14F-4D97-AF65-F5344CB8AC3E}">
        <p14:creationId xmlns:p14="http://schemas.microsoft.com/office/powerpoint/2010/main" val="20571524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D473C6A-DE96-43E4-9A20-4E2C5B241BBF}"/>
              </a:ext>
            </a:extLst>
          </p:cNvPr>
          <p:cNvPicPr>
            <a:picLocks noChangeAspect="1"/>
          </p:cNvPicPr>
          <p:nvPr/>
        </p:nvPicPr>
        <p:blipFill>
          <a:blip r:embed="rId2"/>
          <a:stretch>
            <a:fillRect/>
          </a:stretch>
        </p:blipFill>
        <p:spPr>
          <a:xfrm>
            <a:off x="295161" y="329765"/>
            <a:ext cx="11601677" cy="7038907"/>
          </a:xfrm>
          <a:prstGeom prst="rect">
            <a:avLst/>
          </a:prstGeom>
        </p:spPr>
      </p:pic>
    </p:spTree>
    <p:extLst>
      <p:ext uri="{BB962C8B-B14F-4D97-AF65-F5344CB8AC3E}">
        <p14:creationId xmlns:p14="http://schemas.microsoft.com/office/powerpoint/2010/main" val="3327871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187</TotalTime>
  <Words>148</Words>
  <Application>Microsoft Office PowerPoint</Application>
  <PresentationFormat>Widescreen</PresentationFormat>
  <Paragraphs>12</Paragraphs>
  <Slides>7</Slides>
  <Notes>0</Notes>
  <HiddenSlides>0</HiddenSlides>
  <MMClips>4</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Rita Matson</dc:creator>
  <cp:lastModifiedBy>Lucy Brazier</cp:lastModifiedBy>
  <cp:revision>9</cp:revision>
  <dcterms:created xsi:type="dcterms:W3CDTF">2021-02-25T14:37:00Z</dcterms:created>
  <dcterms:modified xsi:type="dcterms:W3CDTF">2021-02-26T09:49:10Z</dcterms:modified>
</cp:coreProperties>
</file>