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2" r:id="rId1"/>
  </p:sldMasterIdLst>
  <p:sldIdLst>
    <p:sldId id="257" r:id="rId2"/>
    <p:sldId id="258" r:id="rId3"/>
    <p:sldId id="260" r:id="rId4"/>
    <p:sldId id="261" r:id="rId5"/>
    <p:sldId id="259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01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44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80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32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04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49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76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2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591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84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2/25/2021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0089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11" r:id="rId5"/>
    <p:sldLayoutId id="2147483760" r:id="rId6"/>
    <p:sldLayoutId id="2147483762" r:id="rId7"/>
    <p:sldLayoutId id="2147483706" r:id="rId8"/>
    <p:sldLayoutId id="2147483709" r:id="rId9"/>
    <p:sldLayoutId id="2147483707" r:id="rId10"/>
    <p:sldLayoutId id="2147483708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icomp.site/growing-plant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6D7A0BC-0046-4CAA-8E7F-DCAFE511E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810253"/>
            <a:ext cx="10993549" cy="1475013"/>
          </a:xfrm>
        </p:spPr>
        <p:txBody>
          <a:bodyPr>
            <a:normAutofit fontScale="90000"/>
          </a:bodyPr>
          <a:lstStyle/>
          <a:p>
            <a:r>
              <a:rPr lang="en-US" sz="4900" dirty="0"/>
              <a:t>I</a:t>
            </a:r>
            <a:r>
              <a:rPr lang="en-US" sz="5300" dirty="0"/>
              <a:t> </a:t>
            </a:r>
            <a:r>
              <a:rPr lang="en-US" sz="4400" dirty="0"/>
              <a:t>Simulate</a:t>
            </a:r>
            <a:br>
              <a:rPr lang="en-US" sz="4400" dirty="0"/>
            </a:br>
            <a:r>
              <a:rPr lang="en-US" sz="4400" dirty="0"/>
              <a:t>lesson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468233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GB" sz="2800" dirty="0"/>
              <a:t>To understand that computer simulations are guided by rules</a:t>
            </a:r>
            <a:endParaRPr lang="en-US" sz="18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7C6334F-6411-41EC-AD7D-179EDD8B5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B02CEE-3AF8-4349-9B3E-8970E6DF62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A01CF0-3FB5-44EB-B7DE-F2E86374C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F1A8C364-94D4-4630-BAD0-78722F3470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733" y="3081867"/>
            <a:ext cx="11260667" cy="331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805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2E0DA-4181-4B30-ADB9-22605904D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There is a particular way to use this machine so it goes from start to finish, but it’s a secret!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65700D-065D-4FBD-8DD1-03AFF5198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279725"/>
            <a:ext cx="4861034" cy="3634486"/>
          </a:xfrm>
        </p:spPr>
        <p:txBody>
          <a:bodyPr>
            <a:normAutofit/>
          </a:bodyPr>
          <a:lstStyle/>
          <a:p>
            <a:r>
              <a:rPr lang="en-GB" sz="2000" dirty="0"/>
              <a:t>Which combinations could you press the levers and switches and buttons in?</a:t>
            </a:r>
          </a:p>
          <a:p>
            <a:r>
              <a:rPr lang="en-GB" sz="2000" dirty="0"/>
              <a:t>How many different ways are there?</a:t>
            </a:r>
          </a:p>
          <a:p>
            <a:r>
              <a:rPr lang="en-GB" sz="2000" dirty="0"/>
              <a:t>Write down 5!</a:t>
            </a:r>
          </a:p>
          <a:p>
            <a:r>
              <a:rPr lang="en-GB" sz="2000" b="1" dirty="0">
                <a:solidFill>
                  <a:srgbClr val="FF0000"/>
                </a:solidFill>
              </a:rPr>
              <a:t>For example:  start lever, switch, side handle, side handle, switch, top button.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F3C715-2A16-45F5-80DA-913880B5DD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910" y="2038092"/>
            <a:ext cx="4690841" cy="4117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023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2E0DA-4181-4B30-ADB9-22605904D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2400" dirty="0">
                <a:latin typeface="Bookman Old Style" panose="02050604050505020204" pitchFamily="18" charset="0"/>
              </a:rPr>
              <a:t>There are rules that need to be followed to make the gauge get to the finish point. They might not be obvious but they can be worked out.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65700D-065D-4FBD-8DD1-03AFF5198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2056" y="2038092"/>
            <a:ext cx="4861034" cy="3634486"/>
          </a:xfrm>
        </p:spPr>
        <p:txBody>
          <a:bodyPr>
            <a:normAutofit/>
          </a:bodyPr>
          <a:lstStyle/>
          <a:p>
            <a:r>
              <a:rPr lang="en-GB" sz="3200" dirty="0"/>
              <a:t>When we know the rules this helps the</a:t>
            </a:r>
            <a:r>
              <a:rPr lang="en-GB" sz="3200" b="1" dirty="0"/>
              <a:t> </a:t>
            </a:r>
            <a:r>
              <a:rPr lang="en-GB" sz="3200" b="1" dirty="0">
                <a:solidFill>
                  <a:srgbClr val="FF0000"/>
                </a:solidFill>
              </a:rPr>
              <a:t>situation</a:t>
            </a:r>
            <a:r>
              <a:rPr lang="en-GB" sz="3200" dirty="0"/>
              <a:t> become a </a:t>
            </a:r>
            <a:r>
              <a:rPr lang="en-GB" sz="3200" b="1" dirty="0">
                <a:solidFill>
                  <a:srgbClr val="FF0000"/>
                </a:solidFill>
              </a:rPr>
              <a:t>simulation.</a:t>
            </a:r>
          </a:p>
          <a:p>
            <a:pPr marL="0" indent="0">
              <a:buNone/>
            </a:pPr>
            <a:endParaRPr lang="en-GB" sz="3200" b="1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F3C715-2A16-45F5-80DA-913880B5DD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910" y="2038092"/>
            <a:ext cx="4690841" cy="4117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299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2E0DA-4181-4B30-ADB9-22605904D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latin typeface="Bookman Old Style" panose="02050604050505020204" pitchFamily="18" charset="0"/>
              </a:rPr>
              <a:t>The secret combination: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65700D-065D-4FBD-8DD1-03AFF5198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2056" y="2038092"/>
            <a:ext cx="4861034" cy="363448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200" b="1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F3C715-2A16-45F5-80DA-913880B5DD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910" y="2038092"/>
            <a:ext cx="4690841" cy="41177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8EE297-93EC-473E-88BB-0199F0BA12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030" b="10959"/>
          <a:stretch/>
        </p:blipFill>
        <p:spPr>
          <a:xfrm>
            <a:off x="5899945" y="3327905"/>
            <a:ext cx="5318339" cy="153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873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CE79E-0F40-40E3-BE32-B6640EE0E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try this growing plants simulation and see if you can find out the rules, then have a go at answering the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D4EA6-17E6-4BE6-A52C-B99FB90BE9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https://icomp.site/growing-plants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6" name="Picture 2" descr="Lesson Plans- The Plant-Soil Relationship - KidsGardening">
            <a:extLst>
              <a:ext uri="{FF2B5EF4-FFF2-40B4-BE49-F238E27FC236}">
                <a16:creationId xmlns:a16="http://schemas.microsoft.com/office/drawing/2014/main" id="{9DA2C38E-07FE-4E1C-8B91-C1E0B9A240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1890876"/>
            <a:ext cx="4742793" cy="474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698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8E555-80DC-44AB-89EA-AB1318D44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A5D9A3-2673-4467-AC06-4E7F5E2A4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002221"/>
            <a:ext cx="11029615" cy="4335517"/>
          </a:xfrm>
        </p:spPr>
        <p:txBody>
          <a:bodyPr>
            <a:normAutofit/>
          </a:bodyPr>
          <a:lstStyle/>
          <a:p>
            <a:r>
              <a:rPr lang="en-GB" sz="2400" dirty="0"/>
              <a:t>Can you explain the rule that says the plant has stopped growing because the conditions are too cold?</a:t>
            </a:r>
          </a:p>
          <a:p>
            <a:r>
              <a:rPr lang="en-GB" sz="2400" dirty="0"/>
              <a:t>What about the rule when the conditions are too hot?</a:t>
            </a:r>
          </a:p>
          <a:p>
            <a:r>
              <a:rPr lang="en-GB" sz="2400" dirty="0"/>
              <a:t>How many rules do you think there are?</a:t>
            </a:r>
          </a:p>
          <a:p>
            <a:r>
              <a:rPr lang="en-GB" sz="2400" dirty="0"/>
              <a:t>What do you think would happen if you were playing a game without rules?</a:t>
            </a:r>
          </a:p>
          <a:p>
            <a:r>
              <a:rPr lang="en-GB" sz="2400" dirty="0"/>
              <a:t>What do you think would happen in a simulation without rules?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chemeClr val="accent1"/>
                </a:solidFill>
              </a:rPr>
              <a:t>Simulations need rules even if we can’t see them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0608481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OUR.pptx" id="{C8B94E25-33BD-45D5-BF09-DFDE6F66F827}" vid="{3906A810-667D-48F7-952C-A904CEA9ED6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Future forward</Template>
  <TotalTime>0</TotalTime>
  <Words>232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Bookman Old Style</vt:lpstr>
      <vt:lpstr>Franklin Gothic Book</vt:lpstr>
      <vt:lpstr>Franklin Gothic Demi</vt:lpstr>
      <vt:lpstr>Wingdings 2</vt:lpstr>
      <vt:lpstr>DividendVTI</vt:lpstr>
      <vt:lpstr>I Simulate lesson 2</vt:lpstr>
      <vt:lpstr>There is a particular way to use this machine so it goes from start to finish, but it’s a secret!</vt:lpstr>
      <vt:lpstr>There are rules that need to be followed to make the gauge get to the finish point. They might not be obvious but they can be worked out.</vt:lpstr>
      <vt:lpstr>The secret combination: </vt:lpstr>
      <vt:lpstr>try this growing plants simulation and see if you can find out the rules, then have a go at answering the questions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2021-02-23T10:42:02Z</dcterms:created>
  <dcterms:modified xsi:type="dcterms:W3CDTF">2021-02-25T09:58:53Z</dcterms:modified>
</cp:coreProperties>
</file>